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70" r:id="rId4"/>
    <p:sldId id="290" r:id="rId5"/>
    <p:sldId id="280" r:id="rId6"/>
    <p:sldId id="281" r:id="rId7"/>
    <p:sldId id="282" r:id="rId8"/>
    <p:sldId id="283" r:id="rId9"/>
    <p:sldId id="284" r:id="rId10"/>
    <p:sldId id="278" r:id="rId11"/>
    <p:sldId id="271" r:id="rId12"/>
    <p:sldId id="272" r:id="rId13"/>
    <p:sldId id="291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75" d="100"/>
          <a:sy n="75" d="100"/>
        </p:scale>
        <p:origin x="252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34963A-E2D8-FFAF-1DD6-6AE78A9707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07D76D-3D06-D496-ABB6-E96AF8AF7B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9BC6D8-58FD-FB54-C52A-9EBACC4D22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EAE84-237D-4982-808D-4A27F9710AB7}" type="datetimeFigureOut">
              <a:rPr lang="en-ID" smtClean="0"/>
              <a:t>01/04/2024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DBF304-E3D6-384F-A004-805065F256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8CB1E2-D6A0-78BF-F3D7-1039883FF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CE640-1961-46A0-843D-E4DC5C1B1533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8319734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7A0C04-4F88-6F3E-886F-2AA7640357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84633D-712E-3A1E-530E-A22E219F8F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636D0C-5A99-BF49-FFBC-CD2CF82DBC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EAE84-237D-4982-808D-4A27F9710AB7}" type="datetimeFigureOut">
              <a:rPr lang="en-ID" smtClean="0"/>
              <a:t>01/04/2024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D52DA8-2068-3E29-DF80-1D5ADA6E50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432716-D096-0253-BC2E-936456B443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CE640-1961-46A0-843D-E4DC5C1B1533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0285693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9DF8A0C-B628-4A84-1345-96A65D3357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32055E5-2841-09F9-62F8-5C3524432A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7D7235-D365-960B-7892-67B3453A5C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EAE84-237D-4982-808D-4A27F9710AB7}" type="datetimeFigureOut">
              <a:rPr lang="en-ID" smtClean="0"/>
              <a:t>01/04/2024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818020-F12D-A55F-47F7-FC84539F24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595239-941B-B55B-4F2F-0BBFAB1177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CE640-1961-46A0-843D-E4DC5C1B1533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000953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8A258F-4664-7EAA-151B-A50D79908E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E3FB45-20FE-35B2-2A27-22119F2047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D40A25-DEB5-10BE-CFE3-5AC7165CD4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EAE84-237D-4982-808D-4A27F9710AB7}" type="datetimeFigureOut">
              <a:rPr lang="en-ID" smtClean="0"/>
              <a:t>01/04/2024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8678F9-5BEA-D549-0C4C-813511F1A8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F95333-E71C-858D-53FF-DBE114A31E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CE640-1961-46A0-843D-E4DC5C1B1533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9970583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EE8757-B273-ECD9-7BC8-D60EC01BD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D11358-44A7-BE56-0F14-B7C676B103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0FE55C-429D-0D09-4C5B-4B6F964DED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EAE84-237D-4982-808D-4A27F9710AB7}" type="datetimeFigureOut">
              <a:rPr lang="en-ID" smtClean="0"/>
              <a:t>01/04/2024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941ED1-3CFC-E8B3-B74D-223EC70D7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55E180-0CF0-3C2D-5A75-668BE7A86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CE640-1961-46A0-843D-E4DC5C1B1533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047649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A8A97F-AF9E-C86C-2965-48F8966EC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9D212D-23B6-AE8E-8089-7B64589090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63E328-6C9C-7790-857A-E0A65C9E07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0A6352-B5ED-8730-A4F3-88456AD4A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EAE84-237D-4982-808D-4A27F9710AB7}" type="datetimeFigureOut">
              <a:rPr lang="en-ID" smtClean="0"/>
              <a:t>01/04/2024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B4606E-4401-FA77-F9EB-2355F5DE31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727FCD-4ECF-354E-5F62-32044DD69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CE640-1961-46A0-843D-E4DC5C1B1533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9615602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25CB47-8208-8F1F-D7E7-F6D0F30079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54840D-D087-2800-41AE-611036F408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AF3627-10B1-0E1A-74F8-6641BB4FAA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678C25-A715-0C30-0F3C-398E649EF3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EE0B6CB-E9F1-7E51-4CB5-379BE0DE96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1A68F23-4595-0B39-B8E8-8C6983CDFC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EAE84-237D-4982-808D-4A27F9710AB7}" type="datetimeFigureOut">
              <a:rPr lang="en-ID" smtClean="0"/>
              <a:t>01/04/2024</a:t>
            </a:fld>
            <a:endParaRPr lang="en-ID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C978D96-CB07-2F4B-79AD-A89B7F3B8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50D9D1E-0D9C-70FC-AE35-DC0288DAD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CE640-1961-46A0-843D-E4DC5C1B1533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7803805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2C726C-ED35-5468-202D-E459399156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BBBE54B-94B5-41BB-21EE-CE80B1FCB5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EAE84-237D-4982-808D-4A27F9710AB7}" type="datetimeFigureOut">
              <a:rPr lang="en-ID" smtClean="0"/>
              <a:t>01/04/2024</a:t>
            </a:fld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7179267-F8E7-8C7F-EBD6-620C983661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9C4A7D-B875-B6A7-48E4-4FA5C60DE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CE640-1961-46A0-843D-E4DC5C1B1533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5371407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D8DD1B0-E275-A4CB-8A78-CB028D90DB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EAE84-237D-4982-808D-4A27F9710AB7}" type="datetimeFigureOut">
              <a:rPr lang="en-ID" smtClean="0"/>
              <a:t>01/04/2024</a:t>
            </a:fld>
            <a:endParaRPr lang="en-ID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DE0C55C-866B-F9CB-BC81-12E23B4A82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5427C5-B477-CB1C-FDF1-62CD74094F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CE640-1961-46A0-843D-E4DC5C1B1533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1793969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BD711E-21EF-1469-9CC9-CE1EAE891B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266823-CCCB-F34E-5099-2725B97789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F147F1-6F61-D590-EBEC-14D5342D54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0D4143-4983-9F8D-291D-200951A727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EAE84-237D-4982-808D-4A27F9710AB7}" type="datetimeFigureOut">
              <a:rPr lang="en-ID" smtClean="0"/>
              <a:t>01/04/2024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31FDB2-28F7-ADBB-E132-821CB0FCA5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6B0E55-C598-C7EA-9EEF-1CCD3195D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CE640-1961-46A0-843D-E4DC5C1B1533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1108746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D506E7-7036-A1AF-ACDE-C8C22ED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EB888BB-2EF1-C026-1205-FF904F9314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A2D422-ECC7-6B98-D60F-876EED8797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0B6DEE-4646-2166-8550-8BBB3F476E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EAE84-237D-4982-808D-4A27F9710AB7}" type="datetimeFigureOut">
              <a:rPr lang="en-ID" smtClean="0"/>
              <a:t>01/04/2024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E526D3-34D4-DF71-87A4-26786D3805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758724-74F0-9D36-8389-58A06702E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CE640-1961-46A0-843D-E4DC5C1B1533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742701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D08430C-E421-45EB-2BEC-8643A0311E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C4A9B3-CDED-92A0-F812-61D4623040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B5E448-35C2-77DD-3D9F-461E409600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EEAE84-237D-4982-808D-4A27F9710AB7}" type="datetimeFigureOut">
              <a:rPr lang="en-ID" smtClean="0"/>
              <a:t>01/04/2024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0E3C8F-779B-4938-CA73-35137CF0D9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063986-2D88-D8D6-4AB6-3127154C04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ACE640-1961-46A0-843D-E4DC5C1B1533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519000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4F487D4-8CCF-6DEF-7880-D10C58D7EF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12192000" cy="685323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3524720-9AF5-7A3D-068F-DF6BA355AA9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3DA78B3-FA14-2D8A-ABFA-A832F6C53FC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9C551247-207D-539B-DD12-197910893329}"/>
              </a:ext>
            </a:extLst>
          </p:cNvPr>
          <p:cNvSpPr/>
          <p:nvPr/>
        </p:nvSpPr>
        <p:spPr>
          <a:xfrm>
            <a:off x="7456112" y="4962249"/>
            <a:ext cx="4671392" cy="77525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/>
              <a:t>Divisi : KOTA CERDAS</a:t>
            </a:r>
            <a:endParaRPr lang="en-ID" sz="2800" b="1" dirty="0"/>
          </a:p>
        </p:txBody>
      </p:sp>
    </p:spTree>
    <p:extLst>
      <p:ext uri="{BB962C8B-B14F-4D97-AF65-F5344CB8AC3E}">
        <p14:creationId xmlns:p14="http://schemas.microsoft.com/office/powerpoint/2010/main" val="997622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A533B80-3399-831E-DAFE-9DEDD34526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28187"/>
            <a:ext cx="12192000" cy="110240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BFB2B56-3E0E-B4E8-F155-558A8F015DF0}"/>
              </a:ext>
            </a:extLst>
          </p:cNvPr>
          <p:cNvSpPr txBox="1">
            <a:spLocks/>
          </p:cNvSpPr>
          <p:nvPr/>
        </p:nvSpPr>
        <p:spPr>
          <a:xfrm>
            <a:off x="1220737" y="284214"/>
            <a:ext cx="10971263" cy="596907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A13ABE-63C2-8CC9-6A6E-CDDD5821A8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D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02 April 2024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84A74F-14D6-76E1-2116-BF433B22D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D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Sosialisasi Gemastik XVII/2024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777938-B673-09B7-22FF-62B5D4FC6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ACE640-1961-46A0-843D-E4DC5C1B1533}" type="slidenum">
              <a:rPr kumimoji="0" lang="en-ID" sz="16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ID" sz="16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94E8826-142D-130C-A383-FD887E6AEF5C}"/>
              </a:ext>
            </a:extLst>
          </p:cNvPr>
          <p:cNvSpPr txBox="1"/>
          <p:nvPr/>
        </p:nvSpPr>
        <p:spPr>
          <a:xfrm>
            <a:off x="317500" y="995940"/>
            <a:ext cx="11557000" cy="59657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00"/>
              </a:spcAft>
            </a:pPr>
            <a:r>
              <a:rPr lang="en-ID" b="1" dirty="0">
                <a:solidFill>
                  <a:srgbClr val="000000"/>
                </a:solidFill>
                <a:effectLst/>
                <a:latin typeface="Helvetica" pitchFamily="2" charset="0"/>
              </a:rPr>
              <a:t>File </a:t>
            </a:r>
            <a:r>
              <a:rPr lang="en-ID" b="1" dirty="0" err="1">
                <a:solidFill>
                  <a:srgbClr val="000000"/>
                </a:solidFill>
                <a:effectLst/>
                <a:latin typeface="Helvetica" pitchFamily="2" charset="0"/>
              </a:rPr>
              <a:t>Presentasi</a:t>
            </a:r>
            <a:endParaRPr lang="en-ID" b="1" dirty="0">
              <a:solidFill>
                <a:srgbClr val="000000"/>
              </a:solidFill>
              <a:effectLst/>
              <a:latin typeface="Helvetica" pitchFamily="2" charset="0"/>
            </a:endParaRPr>
          </a:p>
          <a:p>
            <a:pPr marL="657225" lvl="1" indent="-342900">
              <a:spcAft>
                <a:spcPts val="200"/>
              </a:spcAft>
              <a:buFont typeface="+mj-lt"/>
              <a:buAutoNum type="alphaLcPeriod"/>
            </a:pPr>
            <a:r>
              <a:rPr lang="en-ID" dirty="0" err="1">
                <a:solidFill>
                  <a:srgbClr val="000000"/>
                </a:solidFill>
                <a:effectLst/>
                <a:latin typeface="Helvetica" pitchFamily="2" charset="0"/>
              </a:rPr>
              <a:t>Kompetisi</a:t>
            </a:r>
            <a:r>
              <a:rPr lang="en-ID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-ID" dirty="0" err="1">
                <a:solidFill>
                  <a:srgbClr val="000000"/>
                </a:solidFill>
                <a:effectLst/>
                <a:latin typeface="Helvetica" pitchFamily="2" charset="0"/>
              </a:rPr>
              <a:t>babak</a:t>
            </a:r>
            <a:r>
              <a:rPr lang="en-ID" dirty="0">
                <a:solidFill>
                  <a:srgbClr val="000000"/>
                </a:solidFill>
                <a:effectLst/>
                <a:latin typeface="Helvetica" pitchFamily="2" charset="0"/>
              </a:rPr>
              <a:t> final </a:t>
            </a:r>
            <a:r>
              <a:rPr lang="en-ID" dirty="0" err="1">
                <a:solidFill>
                  <a:srgbClr val="000000"/>
                </a:solidFill>
                <a:effectLst/>
                <a:latin typeface="Helvetica" pitchFamily="2" charset="0"/>
              </a:rPr>
              <a:t>dilaksanakan</a:t>
            </a:r>
            <a:r>
              <a:rPr lang="en-ID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-ID" dirty="0" err="1">
                <a:solidFill>
                  <a:srgbClr val="000000"/>
                </a:solidFill>
                <a:effectLst/>
                <a:latin typeface="Helvetica" pitchFamily="2" charset="0"/>
              </a:rPr>
              <a:t>dengan</a:t>
            </a:r>
            <a:r>
              <a:rPr lang="en-ID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-ID" dirty="0" err="1">
                <a:solidFill>
                  <a:srgbClr val="000000"/>
                </a:solidFill>
                <a:effectLst/>
                <a:latin typeface="Helvetica" pitchFamily="2" charset="0"/>
              </a:rPr>
              <a:t>dua</a:t>
            </a:r>
            <a:r>
              <a:rPr lang="en-ID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-ID" dirty="0" err="1">
                <a:solidFill>
                  <a:srgbClr val="000000"/>
                </a:solidFill>
                <a:effectLst/>
                <a:latin typeface="Helvetica" pitchFamily="2" charset="0"/>
              </a:rPr>
              <a:t>kegiatan</a:t>
            </a:r>
            <a:r>
              <a:rPr lang="en-ID" dirty="0">
                <a:solidFill>
                  <a:srgbClr val="000000"/>
                </a:solidFill>
                <a:effectLst/>
                <a:latin typeface="Helvetica" pitchFamily="2" charset="0"/>
              </a:rPr>
              <a:t>, </a:t>
            </a:r>
            <a:r>
              <a:rPr lang="en-ID" dirty="0" err="1">
                <a:solidFill>
                  <a:srgbClr val="000000"/>
                </a:solidFill>
                <a:effectLst/>
                <a:latin typeface="Helvetica" pitchFamily="2" charset="0"/>
              </a:rPr>
              <a:t>yaitu</a:t>
            </a:r>
            <a:r>
              <a:rPr lang="en-ID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-ID" dirty="0" err="1">
                <a:solidFill>
                  <a:srgbClr val="000000"/>
                </a:solidFill>
                <a:effectLst/>
                <a:latin typeface="Helvetica" pitchFamily="2" charset="0"/>
              </a:rPr>
              <a:t>sesi</a:t>
            </a:r>
            <a:r>
              <a:rPr lang="en-ID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-ID" dirty="0" err="1">
                <a:solidFill>
                  <a:srgbClr val="000000"/>
                </a:solidFill>
                <a:effectLst/>
                <a:latin typeface="Helvetica" pitchFamily="2" charset="0"/>
              </a:rPr>
              <a:t>presentasi</a:t>
            </a:r>
            <a:r>
              <a:rPr lang="en-ID" dirty="0">
                <a:solidFill>
                  <a:srgbClr val="000000"/>
                </a:solidFill>
                <a:effectLst/>
                <a:latin typeface="Helvetica" pitchFamily="2" charset="0"/>
              </a:rPr>
              <a:t> dan demo </a:t>
            </a:r>
            <a:r>
              <a:rPr lang="en-ID" dirty="0" err="1">
                <a:solidFill>
                  <a:srgbClr val="000000"/>
                </a:solidFill>
                <a:effectLst/>
                <a:latin typeface="Helvetica" pitchFamily="2" charset="0"/>
              </a:rPr>
              <a:t>karya</a:t>
            </a:r>
            <a:r>
              <a:rPr lang="en-ID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-ID" dirty="0" err="1">
                <a:solidFill>
                  <a:srgbClr val="000000"/>
                </a:solidFill>
                <a:effectLst/>
                <a:latin typeface="Helvetica" pitchFamily="2" charset="0"/>
              </a:rPr>
              <a:t>serta</a:t>
            </a:r>
            <a:r>
              <a:rPr lang="en-ID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-ID" dirty="0" err="1">
                <a:solidFill>
                  <a:srgbClr val="000000"/>
                </a:solidFill>
                <a:effectLst/>
                <a:latin typeface="Helvetica" pitchFamily="2" charset="0"/>
              </a:rPr>
              <a:t>sesi</a:t>
            </a:r>
            <a:r>
              <a:rPr lang="en-ID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-ID" dirty="0" err="1">
                <a:solidFill>
                  <a:srgbClr val="000000"/>
                </a:solidFill>
                <a:effectLst/>
                <a:latin typeface="Helvetica" pitchFamily="2" charset="0"/>
              </a:rPr>
              <a:t>tanya</a:t>
            </a:r>
            <a:r>
              <a:rPr lang="en-ID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-ID" dirty="0" err="1">
                <a:solidFill>
                  <a:srgbClr val="000000"/>
                </a:solidFill>
                <a:effectLst/>
                <a:latin typeface="Helvetica" pitchFamily="2" charset="0"/>
              </a:rPr>
              <a:t>jawab</a:t>
            </a:r>
            <a:r>
              <a:rPr lang="en-ID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-ID" dirty="0" err="1">
                <a:solidFill>
                  <a:srgbClr val="000000"/>
                </a:solidFill>
                <a:effectLst/>
                <a:latin typeface="Helvetica" pitchFamily="2" charset="0"/>
              </a:rPr>
              <a:t>dengan</a:t>
            </a:r>
            <a:r>
              <a:rPr lang="en-ID" dirty="0">
                <a:solidFill>
                  <a:srgbClr val="000000"/>
                </a:solidFill>
                <a:effectLst/>
                <a:latin typeface="Helvetica" pitchFamily="2" charset="0"/>
              </a:rPr>
              <a:t> dewan </a:t>
            </a:r>
            <a:r>
              <a:rPr lang="en-ID" dirty="0" err="1">
                <a:solidFill>
                  <a:srgbClr val="000000"/>
                </a:solidFill>
                <a:effectLst/>
                <a:latin typeface="Helvetica" pitchFamily="2" charset="0"/>
              </a:rPr>
              <a:t>juri</a:t>
            </a:r>
            <a:r>
              <a:rPr lang="en-ID" dirty="0">
                <a:solidFill>
                  <a:srgbClr val="000000"/>
                </a:solidFill>
                <a:effectLst/>
                <a:latin typeface="Helvetica" pitchFamily="2" charset="0"/>
              </a:rPr>
              <a:t>;</a:t>
            </a:r>
          </a:p>
          <a:p>
            <a:pPr marL="657225" lvl="1" indent="-342900">
              <a:spcAft>
                <a:spcPts val="200"/>
              </a:spcAft>
              <a:buFont typeface="+mj-lt"/>
              <a:buAutoNum type="alphaLcPeriod"/>
            </a:pPr>
            <a:r>
              <a:rPr lang="en-ID" dirty="0">
                <a:solidFill>
                  <a:srgbClr val="000000"/>
                </a:solidFill>
                <a:effectLst/>
                <a:latin typeface="Helvetica" pitchFamily="2" charset="0"/>
              </a:rPr>
              <a:t>File </a:t>
            </a:r>
            <a:r>
              <a:rPr lang="en-ID" dirty="0" err="1">
                <a:solidFill>
                  <a:srgbClr val="000000"/>
                </a:solidFill>
                <a:effectLst/>
                <a:latin typeface="Helvetica" pitchFamily="2" charset="0"/>
              </a:rPr>
              <a:t>presentasi</a:t>
            </a:r>
            <a:r>
              <a:rPr lang="en-ID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-ID" dirty="0" err="1">
                <a:solidFill>
                  <a:srgbClr val="000000"/>
                </a:solidFill>
                <a:effectLst/>
                <a:latin typeface="Helvetica" pitchFamily="2" charset="0"/>
              </a:rPr>
              <a:t>karya</a:t>
            </a:r>
            <a:r>
              <a:rPr lang="en-ID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-ID" dirty="0" err="1">
                <a:solidFill>
                  <a:srgbClr val="000000"/>
                </a:solidFill>
                <a:effectLst/>
                <a:latin typeface="Helvetica" pitchFamily="2" charset="0"/>
              </a:rPr>
              <a:t>akhir</a:t>
            </a:r>
            <a:r>
              <a:rPr lang="en-ID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-ID" dirty="0" err="1">
                <a:solidFill>
                  <a:srgbClr val="000000"/>
                </a:solidFill>
                <a:effectLst/>
                <a:latin typeface="Helvetica" pitchFamily="2" charset="0"/>
              </a:rPr>
              <a:t>diunggah</a:t>
            </a:r>
            <a:r>
              <a:rPr lang="en-ID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-ID" dirty="0" err="1">
                <a:solidFill>
                  <a:srgbClr val="000000"/>
                </a:solidFill>
                <a:effectLst/>
                <a:latin typeface="Helvetica" pitchFamily="2" charset="0"/>
              </a:rPr>
              <a:t>ke</a:t>
            </a:r>
            <a:r>
              <a:rPr lang="en-ID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-ID" dirty="0" err="1">
                <a:solidFill>
                  <a:srgbClr val="000000"/>
                </a:solidFill>
                <a:effectLst/>
                <a:latin typeface="Helvetica" pitchFamily="2" charset="0"/>
              </a:rPr>
              <a:t>laman</a:t>
            </a:r>
            <a:r>
              <a:rPr lang="en-ID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-ID" dirty="0" err="1">
                <a:solidFill>
                  <a:srgbClr val="000000"/>
                </a:solidFill>
                <a:effectLst/>
                <a:latin typeface="Helvetica" pitchFamily="2" charset="0"/>
              </a:rPr>
              <a:t>kompetisi</a:t>
            </a:r>
            <a:r>
              <a:rPr lang="en-ID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-ID" dirty="0" err="1">
                <a:solidFill>
                  <a:srgbClr val="000000"/>
                </a:solidFill>
                <a:effectLst/>
                <a:latin typeface="Helvetica" pitchFamily="2" charset="0"/>
              </a:rPr>
              <a:t>Gemastik</a:t>
            </a:r>
            <a:r>
              <a:rPr lang="en-ID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-ID" dirty="0" err="1">
                <a:solidFill>
                  <a:srgbClr val="000000"/>
                </a:solidFill>
                <a:effectLst/>
                <a:latin typeface="Helvetica" pitchFamily="2" charset="0"/>
              </a:rPr>
              <a:t>dalam</a:t>
            </a:r>
            <a:r>
              <a:rPr lang="en-ID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-ID" dirty="0" err="1">
                <a:solidFill>
                  <a:srgbClr val="000000"/>
                </a:solidFill>
                <a:effectLst/>
                <a:latin typeface="Helvetica" pitchFamily="2" charset="0"/>
              </a:rPr>
              <a:t>bentuk</a:t>
            </a:r>
            <a:r>
              <a:rPr lang="en-ID" dirty="0">
                <a:solidFill>
                  <a:srgbClr val="000000"/>
                </a:solidFill>
                <a:effectLst/>
                <a:latin typeface="Helvetica" pitchFamily="2" charset="0"/>
              </a:rPr>
              <a:t> PDF </a:t>
            </a:r>
            <a:r>
              <a:rPr lang="en-ID" dirty="0" err="1">
                <a:solidFill>
                  <a:srgbClr val="000000"/>
                </a:solidFill>
                <a:effectLst/>
                <a:latin typeface="Helvetica" pitchFamily="2" charset="0"/>
              </a:rPr>
              <a:t>maksimal</a:t>
            </a:r>
            <a:r>
              <a:rPr lang="en-ID" dirty="0">
                <a:solidFill>
                  <a:srgbClr val="000000"/>
                </a:solidFill>
                <a:effectLst/>
                <a:latin typeface="Helvetica" pitchFamily="2" charset="0"/>
              </a:rPr>
              <a:t> 8 MB </a:t>
            </a:r>
            <a:r>
              <a:rPr lang="en-ID" dirty="0" err="1">
                <a:solidFill>
                  <a:srgbClr val="000000"/>
                </a:solidFill>
                <a:effectLst/>
                <a:latin typeface="Helvetica" pitchFamily="2" charset="0"/>
              </a:rPr>
              <a:t>dengan</a:t>
            </a:r>
            <a:r>
              <a:rPr lang="en-ID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-ID" dirty="0" err="1">
                <a:solidFill>
                  <a:srgbClr val="000000"/>
                </a:solidFill>
                <a:effectLst/>
                <a:latin typeface="Helvetica" pitchFamily="2" charset="0"/>
              </a:rPr>
              <a:t>penamaan</a:t>
            </a:r>
            <a:r>
              <a:rPr lang="en-ID" dirty="0">
                <a:solidFill>
                  <a:srgbClr val="000000"/>
                </a:solidFill>
                <a:effectLst/>
                <a:latin typeface="Helvetica" pitchFamily="2" charset="0"/>
              </a:rPr>
              <a:t> file "GEMASTIK XVII K</a:t>
            </a:r>
            <a:r>
              <a:rPr lang="en-ID" dirty="0">
                <a:solidFill>
                  <a:srgbClr val="000000"/>
                </a:solidFill>
                <a:latin typeface="Helvetica" pitchFamily="2" charset="0"/>
              </a:rPr>
              <a:t>ota </a:t>
            </a:r>
            <a:r>
              <a:rPr lang="en-ID" dirty="0" err="1">
                <a:solidFill>
                  <a:srgbClr val="000000"/>
                </a:solidFill>
                <a:latin typeface="Helvetica" pitchFamily="2" charset="0"/>
              </a:rPr>
              <a:t>Cerdas</a:t>
            </a:r>
            <a:r>
              <a:rPr lang="en-ID" dirty="0">
                <a:solidFill>
                  <a:srgbClr val="000000"/>
                </a:solidFill>
                <a:effectLst/>
                <a:latin typeface="Helvetica" pitchFamily="2" charset="0"/>
              </a:rPr>
              <a:t>- &lt;ID-Tim&gt; - &lt;Nama Tim&gt; - &lt;</a:t>
            </a:r>
            <a:r>
              <a:rPr lang="en-ID" dirty="0" err="1">
                <a:solidFill>
                  <a:srgbClr val="000000"/>
                </a:solidFill>
                <a:effectLst/>
                <a:latin typeface="Helvetica" pitchFamily="2" charset="0"/>
              </a:rPr>
              <a:t>Judul</a:t>
            </a:r>
            <a:r>
              <a:rPr lang="en-ID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-ID" dirty="0" err="1">
                <a:solidFill>
                  <a:srgbClr val="000000"/>
                </a:solidFill>
                <a:effectLst/>
                <a:latin typeface="Helvetica" pitchFamily="2" charset="0"/>
              </a:rPr>
              <a:t>Karya</a:t>
            </a:r>
            <a:r>
              <a:rPr lang="en-ID" dirty="0">
                <a:solidFill>
                  <a:srgbClr val="000000"/>
                </a:solidFill>
                <a:effectLst/>
                <a:latin typeface="Helvetica" pitchFamily="2" charset="0"/>
              </a:rPr>
              <a:t>&gt; - </a:t>
            </a:r>
            <a:r>
              <a:rPr lang="en-ID" dirty="0" err="1">
                <a:solidFill>
                  <a:srgbClr val="000000"/>
                </a:solidFill>
                <a:effectLst/>
                <a:latin typeface="Helvetica" pitchFamily="2" charset="0"/>
              </a:rPr>
              <a:t>Karya</a:t>
            </a:r>
            <a:r>
              <a:rPr lang="en-ID" dirty="0">
                <a:solidFill>
                  <a:srgbClr val="000000"/>
                </a:solidFill>
                <a:effectLst/>
                <a:latin typeface="Helvetica" pitchFamily="2" charset="0"/>
              </a:rPr>
              <a:t> Final.pdf". File </a:t>
            </a:r>
            <a:r>
              <a:rPr lang="en-ID" dirty="0" err="1">
                <a:solidFill>
                  <a:srgbClr val="000000"/>
                </a:solidFill>
                <a:effectLst/>
                <a:latin typeface="Helvetica" pitchFamily="2" charset="0"/>
              </a:rPr>
              <a:t>presentasi</a:t>
            </a:r>
            <a:r>
              <a:rPr lang="en-ID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-ID" dirty="0" err="1">
                <a:solidFill>
                  <a:srgbClr val="000000"/>
                </a:solidFill>
                <a:effectLst/>
                <a:latin typeface="Helvetica" pitchFamily="2" charset="0"/>
              </a:rPr>
              <a:t>dalam</a:t>
            </a:r>
            <a:r>
              <a:rPr lang="en-ID" dirty="0">
                <a:solidFill>
                  <a:srgbClr val="000000"/>
                </a:solidFill>
                <a:effectLst/>
                <a:latin typeface="Helvetica" pitchFamily="2" charset="0"/>
              </a:rPr>
              <a:t> format PDF, </a:t>
            </a:r>
            <a:r>
              <a:rPr lang="en-ID" dirty="0" err="1">
                <a:solidFill>
                  <a:srgbClr val="000000"/>
                </a:solidFill>
                <a:effectLst/>
                <a:latin typeface="Helvetica" pitchFamily="2" charset="0"/>
              </a:rPr>
              <a:t>tidak</a:t>
            </a:r>
            <a:r>
              <a:rPr lang="en-ID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-ID" dirty="0" err="1">
                <a:solidFill>
                  <a:srgbClr val="000000"/>
                </a:solidFill>
                <a:effectLst/>
                <a:latin typeface="Helvetica" pitchFamily="2" charset="0"/>
              </a:rPr>
              <a:t>diperkenankan</a:t>
            </a:r>
            <a:r>
              <a:rPr lang="en-ID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-ID" dirty="0" err="1">
                <a:solidFill>
                  <a:srgbClr val="000000"/>
                </a:solidFill>
                <a:effectLst/>
                <a:latin typeface="Helvetica" pitchFamily="2" charset="0"/>
              </a:rPr>
              <a:t>untuk</a:t>
            </a:r>
            <a:r>
              <a:rPr lang="en-ID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-ID" dirty="0" err="1">
                <a:solidFill>
                  <a:srgbClr val="000000"/>
                </a:solidFill>
                <a:effectLst/>
                <a:latin typeface="Helvetica" pitchFamily="2" charset="0"/>
              </a:rPr>
              <a:t>dilakukan</a:t>
            </a:r>
            <a:r>
              <a:rPr lang="en-ID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-ID" dirty="0" err="1">
                <a:solidFill>
                  <a:srgbClr val="000000"/>
                </a:solidFill>
                <a:effectLst/>
                <a:latin typeface="Helvetica" pitchFamily="2" charset="0"/>
              </a:rPr>
              <a:t>kompresi</a:t>
            </a:r>
            <a:r>
              <a:rPr lang="en-ID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-ID" dirty="0" err="1">
                <a:solidFill>
                  <a:srgbClr val="000000"/>
                </a:solidFill>
                <a:effectLst/>
                <a:latin typeface="Helvetica" pitchFamily="2" charset="0"/>
              </a:rPr>
              <a:t>ke</a:t>
            </a:r>
            <a:r>
              <a:rPr lang="en-ID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-ID" dirty="0" err="1">
                <a:solidFill>
                  <a:srgbClr val="000000"/>
                </a:solidFill>
                <a:effectLst/>
                <a:latin typeface="Helvetica" pitchFamily="2" charset="0"/>
              </a:rPr>
              <a:t>dalam</a:t>
            </a:r>
            <a:r>
              <a:rPr lang="en-ID" dirty="0">
                <a:solidFill>
                  <a:srgbClr val="000000"/>
                </a:solidFill>
                <a:effectLst/>
                <a:latin typeface="Helvetica" pitchFamily="2" charset="0"/>
              </a:rPr>
              <a:t> format ZIP/RAR;</a:t>
            </a:r>
          </a:p>
          <a:p>
            <a:pPr marL="657225" lvl="1" indent="-342900">
              <a:spcAft>
                <a:spcPts val="200"/>
              </a:spcAft>
              <a:buFont typeface="+mj-lt"/>
              <a:buAutoNum type="alphaLcPeriod"/>
            </a:pPr>
            <a:r>
              <a:rPr lang="en-ID" dirty="0" err="1">
                <a:solidFill>
                  <a:srgbClr val="000000"/>
                </a:solidFill>
                <a:effectLst/>
                <a:latin typeface="Helvetica" pitchFamily="2" charset="0"/>
              </a:rPr>
              <a:t>Presentasi</a:t>
            </a:r>
            <a:r>
              <a:rPr lang="en-ID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-ID" dirty="0" err="1">
                <a:solidFill>
                  <a:srgbClr val="000000"/>
                </a:solidFill>
                <a:effectLst/>
                <a:latin typeface="Helvetica" pitchFamily="2" charset="0"/>
              </a:rPr>
              <a:t>dilaksanakan</a:t>
            </a:r>
            <a:r>
              <a:rPr lang="en-ID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-ID" dirty="0" err="1">
                <a:solidFill>
                  <a:srgbClr val="000000"/>
                </a:solidFill>
                <a:effectLst/>
                <a:latin typeface="Helvetica" pitchFamily="2" charset="0"/>
              </a:rPr>
              <a:t>secara</a:t>
            </a:r>
            <a:r>
              <a:rPr lang="en-ID" dirty="0">
                <a:solidFill>
                  <a:srgbClr val="000000"/>
                </a:solidFill>
                <a:effectLst/>
                <a:latin typeface="Helvetica" pitchFamily="2" charset="0"/>
              </a:rPr>
              <a:t> luring;</a:t>
            </a:r>
          </a:p>
          <a:p>
            <a:pPr marL="657225" lvl="1" indent="-342900">
              <a:spcAft>
                <a:spcPts val="200"/>
              </a:spcAft>
              <a:buFont typeface="+mj-lt"/>
              <a:buAutoNum type="alphaLcPeriod"/>
            </a:pPr>
            <a:r>
              <a:rPr lang="en-ID" dirty="0">
                <a:solidFill>
                  <a:srgbClr val="000000"/>
                </a:solidFill>
                <a:effectLst/>
                <a:latin typeface="Helvetica" pitchFamily="2" charset="0"/>
              </a:rPr>
              <a:t>Babak final </a:t>
            </a:r>
            <a:r>
              <a:rPr lang="en-ID" dirty="0" err="1">
                <a:solidFill>
                  <a:srgbClr val="000000"/>
                </a:solidFill>
                <a:effectLst/>
                <a:latin typeface="Helvetica" pitchFamily="2" charset="0"/>
              </a:rPr>
              <a:t>dilaksanakan</a:t>
            </a:r>
            <a:r>
              <a:rPr lang="en-ID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-ID" dirty="0" err="1">
                <a:solidFill>
                  <a:srgbClr val="000000"/>
                </a:solidFill>
                <a:effectLst/>
                <a:latin typeface="Helvetica" pitchFamily="2" charset="0"/>
              </a:rPr>
              <a:t>secara</a:t>
            </a:r>
            <a:r>
              <a:rPr lang="en-ID" dirty="0">
                <a:solidFill>
                  <a:srgbClr val="000000"/>
                </a:solidFill>
                <a:effectLst/>
                <a:latin typeface="Helvetica" pitchFamily="2" charset="0"/>
              </a:rPr>
              <a:t> luring </a:t>
            </a:r>
            <a:r>
              <a:rPr lang="en-ID" dirty="0" err="1">
                <a:solidFill>
                  <a:srgbClr val="000000"/>
                </a:solidFill>
                <a:effectLst/>
                <a:latin typeface="Helvetica" pitchFamily="2" charset="0"/>
              </a:rPr>
              <a:t>dengan</a:t>
            </a:r>
            <a:r>
              <a:rPr lang="en-ID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-ID" dirty="0" err="1">
                <a:solidFill>
                  <a:srgbClr val="000000"/>
                </a:solidFill>
                <a:effectLst/>
                <a:latin typeface="Helvetica" pitchFamily="2" charset="0"/>
              </a:rPr>
              <a:t>setiap</a:t>
            </a:r>
            <a:r>
              <a:rPr lang="en-ID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-ID" dirty="0" err="1">
                <a:solidFill>
                  <a:srgbClr val="000000"/>
                </a:solidFill>
                <a:effectLst/>
                <a:latin typeface="Helvetica" pitchFamily="2" charset="0"/>
              </a:rPr>
              <a:t>tim</a:t>
            </a:r>
            <a:r>
              <a:rPr lang="en-ID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-ID" dirty="0" err="1">
                <a:solidFill>
                  <a:srgbClr val="000000"/>
                </a:solidFill>
                <a:effectLst/>
                <a:latin typeface="Helvetica" pitchFamily="2" charset="0"/>
              </a:rPr>
              <a:t>finalis</a:t>
            </a:r>
            <a:r>
              <a:rPr lang="en-ID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-ID" dirty="0" err="1">
                <a:solidFill>
                  <a:srgbClr val="000000"/>
                </a:solidFill>
                <a:effectLst/>
                <a:latin typeface="Helvetica" pitchFamily="2" charset="0"/>
              </a:rPr>
              <a:t>dialokasikan</a:t>
            </a:r>
            <a:r>
              <a:rPr lang="en-ID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-ID" dirty="0" err="1">
                <a:solidFill>
                  <a:srgbClr val="000000"/>
                </a:solidFill>
                <a:effectLst/>
                <a:latin typeface="Helvetica" pitchFamily="2" charset="0"/>
              </a:rPr>
              <a:t>waktu</a:t>
            </a:r>
            <a:r>
              <a:rPr lang="en-ID" dirty="0">
                <a:solidFill>
                  <a:srgbClr val="000000"/>
                </a:solidFill>
                <a:effectLst/>
                <a:latin typeface="Helvetica" pitchFamily="2" charset="0"/>
              </a:rPr>
              <a:t> 25 </a:t>
            </a:r>
            <a:r>
              <a:rPr lang="en-ID" dirty="0" err="1">
                <a:solidFill>
                  <a:srgbClr val="000000"/>
                </a:solidFill>
                <a:effectLst/>
                <a:latin typeface="Helvetica" pitchFamily="2" charset="0"/>
              </a:rPr>
              <a:t>menit</a:t>
            </a:r>
            <a:r>
              <a:rPr lang="en-ID" dirty="0">
                <a:solidFill>
                  <a:srgbClr val="000000"/>
                </a:solidFill>
                <a:effectLst/>
                <a:latin typeface="Helvetica" pitchFamily="2" charset="0"/>
              </a:rPr>
              <a:t>, </a:t>
            </a:r>
            <a:r>
              <a:rPr lang="en-ID" dirty="0" err="1">
                <a:solidFill>
                  <a:srgbClr val="000000"/>
                </a:solidFill>
                <a:effectLst/>
                <a:latin typeface="Helvetica" pitchFamily="2" charset="0"/>
              </a:rPr>
              <a:t>yaitu</a:t>
            </a:r>
            <a:endParaRPr lang="en-ID" dirty="0">
              <a:solidFill>
                <a:srgbClr val="000000"/>
              </a:solidFill>
              <a:effectLst/>
              <a:latin typeface="Helvetica" pitchFamily="2" charset="0"/>
            </a:endParaRPr>
          </a:p>
          <a:p>
            <a:pPr marL="628650" lvl="2">
              <a:spcAft>
                <a:spcPts val="200"/>
              </a:spcAft>
            </a:pPr>
            <a:r>
              <a:rPr lang="en-ID" dirty="0">
                <a:solidFill>
                  <a:srgbClr val="000000"/>
                </a:solidFill>
                <a:effectLst/>
                <a:latin typeface="Helvetica" pitchFamily="2" charset="0"/>
              </a:rPr>
              <a:t>- 10 </a:t>
            </a:r>
            <a:r>
              <a:rPr lang="en-ID" dirty="0" err="1">
                <a:solidFill>
                  <a:srgbClr val="000000"/>
                </a:solidFill>
                <a:effectLst/>
                <a:latin typeface="Helvetica" pitchFamily="2" charset="0"/>
              </a:rPr>
              <a:t>menit</a:t>
            </a:r>
            <a:r>
              <a:rPr lang="en-ID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-ID" dirty="0" err="1">
                <a:solidFill>
                  <a:srgbClr val="000000"/>
                </a:solidFill>
                <a:effectLst/>
                <a:latin typeface="Helvetica" pitchFamily="2" charset="0"/>
              </a:rPr>
              <a:t>presentasi</a:t>
            </a:r>
            <a:r>
              <a:rPr lang="en-ID" dirty="0">
                <a:solidFill>
                  <a:srgbClr val="000000"/>
                </a:solidFill>
                <a:effectLst/>
                <a:latin typeface="Helvetica" pitchFamily="2" charset="0"/>
              </a:rPr>
              <a:t> dan demo,</a:t>
            </a:r>
          </a:p>
          <a:p>
            <a:pPr marL="628650" lvl="2">
              <a:spcAft>
                <a:spcPts val="200"/>
              </a:spcAft>
            </a:pPr>
            <a:r>
              <a:rPr lang="en-ID" dirty="0">
                <a:solidFill>
                  <a:srgbClr val="000000"/>
                </a:solidFill>
                <a:effectLst/>
                <a:latin typeface="Helvetica" pitchFamily="2" charset="0"/>
              </a:rPr>
              <a:t>- 15 </a:t>
            </a:r>
            <a:r>
              <a:rPr lang="en-ID" dirty="0" err="1">
                <a:solidFill>
                  <a:srgbClr val="000000"/>
                </a:solidFill>
                <a:effectLst/>
                <a:latin typeface="Helvetica" pitchFamily="2" charset="0"/>
              </a:rPr>
              <a:t>menit</a:t>
            </a:r>
            <a:r>
              <a:rPr lang="en-ID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-ID" dirty="0" err="1">
                <a:solidFill>
                  <a:srgbClr val="000000"/>
                </a:solidFill>
                <a:effectLst/>
                <a:latin typeface="Helvetica" pitchFamily="2" charset="0"/>
              </a:rPr>
              <a:t>tanya-jawab</a:t>
            </a:r>
            <a:r>
              <a:rPr lang="en-ID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-ID" dirty="0" err="1">
                <a:solidFill>
                  <a:srgbClr val="000000"/>
                </a:solidFill>
                <a:effectLst/>
                <a:latin typeface="Helvetica" pitchFamily="2" charset="0"/>
              </a:rPr>
              <a:t>tim</a:t>
            </a:r>
            <a:r>
              <a:rPr lang="en-ID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-ID" dirty="0" err="1">
                <a:solidFill>
                  <a:srgbClr val="000000"/>
                </a:solidFill>
                <a:effectLst/>
                <a:latin typeface="Helvetica" pitchFamily="2" charset="0"/>
              </a:rPr>
              <a:t>peserta</a:t>
            </a:r>
            <a:r>
              <a:rPr lang="en-ID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-ID" dirty="0" err="1">
                <a:solidFill>
                  <a:srgbClr val="000000"/>
                </a:solidFill>
                <a:effectLst/>
                <a:latin typeface="Helvetica" pitchFamily="2" charset="0"/>
              </a:rPr>
              <a:t>dengan</a:t>
            </a:r>
            <a:r>
              <a:rPr lang="en-ID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-ID" dirty="0" err="1">
                <a:solidFill>
                  <a:srgbClr val="000000"/>
                </a:solidFill>
                <a:effectLst/>
                <a:latin typeface="Helvetica" pitchFamily="2" charset="0"/>
              </a:rPr>
              <a:t>tim</a:t>
            </a:r>
            <a:r>
              <a:rPr lang="en-ID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-ID" dirty="0" err="1">
                <a:solidFill>
                  <a:srgbClr val="000000"/>
                </a:solidFill>
                <a:effectLst/>
                <a:latin typeface="Helvetica" pitchFamily="2" charset="0"/>
              </a:rPr>
              <a:t>juri</a:t>
            </a:r>
            <a:endParaRPr lang="en-ID" dirty="0">
              <a:solidFill>
                <a:srgbClr val="000000"/>
              </a:solidFill>
              <a:effectLst/>
              <a:latin typeface="Helvetica" pitchFamily="2" charset="0"/>
            </a:endParaRPr>
          </a:p>
          <a:p>
            <a:pPr marL="657225" lvl="1" indent="-342900">
              <a:spcAft>
                <a:spcPts val="200"/>
              </a:spcAft>
              <a:buFont typeface="+mj-lt"/>
              <a:buAutoNum type="alphaLcPeriod"/>
            </a:pPr>
            <a:r>
              <a:rPr lang="en-ID" dirty="0" err="1">
                <a:solidFill>
                  <a:srgbClr val="000000"/>
                </a:solidFill>
                <a:effectLst/>
                <a:latin typeface="Helvetica" pitchFamily="2" charset="0"/>
              </a:rPr>
              <a:t>Peserta</a:t>
            </a:r>
            <a:r>
              <a:rPr lang="en-ID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-ID" dirty="0" err="1">
                <a:solidFill>
                  <a:srgbClr val="000000"/>
                </a:solidFill>
                <a:effectLst/>
                <a:latin typeface="Helvetica" pitchFamily="2" charset="0"/>
              </a:rPr>
              <a:t>wajib</a:t>
            </a:r>
            <a:r>
              <a:rPr lang="en-ID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-ID" dirty="0" err="1">
                <a:solidFill>
                  <a:srgbClr val="000000"/>
                </a:solidFill>
                <a:effectLst/>
                <a:latin typeface="Helvetica" pitchFamily="2" charset="0"/>
              </a:rPr>
              <a:t>mempersiapkan</a:t>
            </a:r>
            <a:r>
              <a:rPr lang="en-ID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-ID" dirty="0" err="1">
                <a:solidFill>
                  <a:srgbClr val="000000"/>
                </a:solidFill>
                <a:effectLst/>
                <a:latin typeface="Helvetica" pitchFamily="2" charset="0"/>
              </a:rPr>
              <a:t>kode</a:t>
            </a:r>
            <a:r>
              <a:rPr lang="en-ID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-ID" dirty="0" err="1">
                <a:solidFill>
                  <a:srgbClr val="000000"/>
                </a:solidFill>
                <a:effectLst/>
                <a:latin typeface="Helvetica" pitchFamily="2" charset="0"/>
              </a:rPr>
              <a:t>sumber</a:t>
            </a:r>
            <a:r>
              <a:rPr lang="en-ID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-ID" dirty="0" err="1">
                <a:solidFill>
                  <a:srgbClr val="000000"/>
                </a:solidFill>
                <a:effectLst/>
                <a:latin typeface="Helvetica" pitchFamily="2" charset="0"/>
              </a:rPr>
              <a:t>dari</a:t>
            </a:r>
            <a:r>
              <a:rPr lang="en-ID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-ID" dirty="0" err="1">
                <a:solidFill>
                  <a:srgbClr val="000000"/>
                </a:solidFill>
                <a:effectLst/>
                <a:latin typeface="Helvetica" pitchFamily="2" charset="0"/>
              </a:rPr>
              <a:t>karya</a:t>
            </a:r>
            <a:r>
              <a:rPr lang="en-ID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-ID" dirty="0" err="1">
                <a:solidFill>
                  <a:srgbClr val="000000"/>
                </a:solidFill>
                <a:effectLst/>
                <a:latin typeface="Helvetica" pitchFamily="2" charset="0"/>
              </a:rPr>
              <a:t>inovasi</a:t>
            </a:r>
            <a:r>
              <a:rPr lang="en-ID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-ID" dirty="0" err="1">
                <a:solidFill>
                  <a:srgbClr val="000000"/>
                </a:solidFill>
                <a:effectLst/>
                <a:latin typeface="Helvetica" pitchFamily="2" charset="0"/>
              </a:rPr>
              <a:t>apabila</a:t>
            </a:r>
            <a:r>
              <a:rPr lang="en-ID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-ID" dirty="0" err="1">
                <a:solidFill>
                  <a:srgbClr val="000000"/>
                </a:solidFill>
                <a:effectLst/>
                <a:latin typeface="Helvetica" pitchFamily="2" charset="0"/>
              </a:rPr>
              <a:t>juri</a:t>
            </a:r>
            <a:r>
              <a:rPr lang="en-ID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-ID" dirty="0" err="1">
                <a:solidFill>
                  <a:srgbClr val="000000"/>
                </a:solidFill>
                <a:effectLst/>
                <a:latin typeface="Helvetica" pitchFamily="2" charset="0"/>
              </a:rPr>
              <a:t>meminta</a:t>
            </a:r>
            <a:r>
              <a:rPr lang="en-ID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-ID" dirty="0" err="1">
                <a:solidFill>
                  <a:srgbClr val="000000"/>
                </a:solidFill>
                <a:effectLst/>
                <a:latin typeface="Helvetica" pitchFamily="2" charset="0"/>
              </a:rPr>
              <a:t>untuk</a:t>
            </a:r>
            <a:r>
              <a:rPr lang="en-ID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-ID" dirty="0" err="1">
                <a:solidFill>
                  <a:srgbClr val="000000"/>
                </a:solidFill>
                <a:effectLst/>
                <a:latin typeface="Helvetica" pitchFamily="2" charset="0"/>
              </a:rPr>
              <a:t>ditampilkan</a:t>
            </a:r>
            <a:r>
              <a:rPr lang="en-ID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-ID" dirty="0" err="1">
                <a:solidFill>
                  <a:srgbClr val="000000"/>
                </a:solidFill>
                <a:effectLst/>
                <a:latin typeface="Helvetica" pitchFamily="2" charset="0"/>
              </a:rPr>
              <a:t>sebagai</a:t>
            </a:r>
            <a:r>
              <a:rPr lang="en-ID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-ID" dirty="0" err="1">
                <a:solidFill>
                  <a:srgbClr val="000000"/>
                </a:solidFill>
                <a:effectLst/>
                <a:latin typeface="Helvetica" pitchFamily="2" charset="0"/>
              </a:rPr>
              <a:t>keperluan</a:t>
            </a:r>
            <a:r>
              <a:rPr lang="en-ID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-ID" dirty="0" err="1">
                <a:solidFill>
                  <a:srgbClr val="000000"/>
                </a:solidFill>
                <a:effectLst/>
                <a:latin typeface="Helvetica" pitchFamily="2" charset="0"/>
              </a:rPr>
              <a:t>juri</a:t>
            </a:r>
            <a:r>
              <a:rPr lang="en-ID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-ID" dirty="0" err="1">
                <a:solidFill>
                  <a:srgbClr val="000000"/>
                </a:solidFill>
                <a:effectLst/>
                <a:latin typeface="Helvetica" pitchFamily="2" charset="0"/>
              </a:rPr>
              <a:t>dalam</a:t>
            </a:r>
            <a:r>
              <a:rPr lang="en-ID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-ID" dirty="0" err="1">
                <a:solidFill>
                  <a:srgbClr val="000000"/>
                </a:solidFill>
                <a:effectLst/>
                <a:latin typeface="Helvetica" pitchFamily="2" charset="0"/>
              </a:rPr>
              <a:t>menilai</a:t>
            </a:r>
            <a:r>
              <a:rPr lang="en-ID" dirty="0">
                <a:solidFill>
                  <a:srgbClr val="000000"/>
                </a:solidFill>
                <a:effectLst/>
                <a:latin typeface="Helvetica" pitchFamily="2" charset="0"/>
              </a:rPr>
              <a:t>;</a:t>
            </a:r>
          </a:p>
          <a:p>
            <a:pPr marL="657225" lvl="1" indent="-342900">
              <a:spcAft>
                <a:spcPts val="200"/>
              </a:spcAft>
              <a:buFont typeface="+mj-lt"/>
              <a:buAutoNum type="alphaLcPeriod"/>
            </a:pPr>
            <a:r>
              <a:rPr lang="en-ID" dirty="0" err="1">
                <a:solidFill>
                  <a:srgbClr val="000000"/>
                </a:solidFill>
                <a:effectLst/>
                <a:latin typeface="Helvetica" pitchFamily="2" charset="0"/>
              </a:rPr>
              <a:t>Urutan</a:t>
            </a:r>
            <a:r>
              <a:rPr lang="en-ID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-ID" dirty="0" err="1">
                <a:solidFill>
                  <a:srgbClr val="000000"/>
                </a:solidFill>
                <a:effectLst/>
                <a:latin typeface="Helvetica" pitchFamily="2" charset="0"/>
              </a:rPr>
              <a:t>presentasi</a:t>
            </a:r>
            <a:r>
              <a:rPr lang="en-ID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-ID" dirty="0" err="1">
                <a:solidFill>
                  <a:srgbClr val="000000"/>
                </a:solidFill>
                <a:effectLst/>
                <a:latin typeface="Helvetica" pitchFamily="2" charset="0"/>
              </a:rPr>
              <a:t>ditentukan</a:t>
            </a:r>
            <a:r>
              <a:rPr lang="en-ID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-ID" dirty="0" err="1">
                <a:solidFill>
                  <a:srgbClr val="000000"/>
                </a:solidFill>
                <a:effectLst/>
                <a:latin typeface="Helvetica" pitchFamily="2" charset="0"/>
              </a:rPr>
              <a:t>dari</a:t>
            </a:r>
            <a:r>
              <a:rPr lang="en-ID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-ID" dirty="0" err="1">
                <a:solidFill>
                  <a:srgbClr val="000000"/>
                </a:solidFill>
                <a:effectLst/>
                <a:latin typeface="Helvetica" pitchFamily="2" charset="0"/>
              </a:rPr>
              <a:t>undian</a:t>
            </a:r>
            <a:r>
              <a:rPr lang="en-ID" dirty="0">
                <a:solidFill>
                  <a:srgbClr val="000000"/>
                </a:solidFill>
                <a:effectLst/>
                <a:latin typeface="Helvetica" pitchFamily="2" charset="0"/>
              </a:rPr>
              <a:t> pada </a:t>
            </a:r>
            <a:r>
              <a:rPr lang="en-ID" dirty="0" err="1">
                <a:solidFill>
                  <a:srgbClr val="000000"/>
                </a:solidFill>
                <a:effectLst/>
                <a:latin typeface="Helvetica" pitchFamily="2" charset="0"/>
              </a:rPr>
              <a:t>saat</a:t>
            </a:r>
            <a:r>
              <a:rPr lang="en-ID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-ID" i="1" dirty="0">
                <a:solidFill>
                  <a:srgbClr val="000000"/>
                </a:solidFill>
                <a:effectLst/>
                <a:latin typeface="Helvetica" pitchFamily="2" charset="0"/>
              </a:rPr>
              <a:t>technical meeting</a:t>
            </a:r>
            <a:r>
              <a:rPr lang="en-ID" dirty="0">
                <a:solidFill>
                  <a:srgbClr val="000000"/>
                </a:solidFill>
                <a:effectLst/>
                <a:latin typeface="Helvetica" pitchFamily="2" charset="0"/>
              </a:rPr>
              <a:t>;</a:t>
            </a:r>
          </a:p>
          <a:p>
            <a:pPr marL="657225" lvl="1" indent="-342900">
              <a:spcAft>
                <a:spcPts val="200"/>
              </a:spcAft>
              <a:buFont typeface="+mj-lt"/>
              <a:buAutoNum type="alphaLcPeriod"/>
            </a:pPr>
            <a:r>
              <a:rPr lang="en-ID" dirty="0" err="1">
                <a:solidFill>
                  <a:srgbClr val="000000"/>
                </a:solidFill>
                <a:effectLst/>
                <a:latin typeface="Helvetica" pitchFamily="2" charset="0"/>
              </a:rPr>
              <a:t>Setiap</a:t>
            </a:r>
            <a:r>
              <a:rPr lang="en-ID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-ID" dirty="0" err="1">
                <a:solidFill>
                  <a:srgbClr val="000000"/>
                </a:solidFill>
                <a:effectLst/>
                <a:latin typeface="Helvetica" pitchFamily="2" charset="0"/>
              </a:rPr>
              <a:t>tim</a:t>
            </a:r>
            <a:r>
              <a:rPr lang="en-ID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-ID" dirty="0" err="1">
                <a:solidFill>
                  <a:srgbClr val="000000"/>
                </a:solidFill>
                <a:effectLst/>
                <a:latin typeface="Helvetica" pitchFamily="2" charset="0"/>
              </a:rPr>
              <a:t>peserta</a:t>
            </a:r>
            <a:r>
              <a:rPr lang="en-ID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-ID" dirty="0" err="1">
                <a:solidFill>
                  <a:srgbClr val="000000"/>
                </a:solidFill>
                <a:effectLst/>
                <a:latin typeface="Helvetica" pitchFamily="2" charset="0"/>
              </a:rPr>
              <a:t>sudah</a:t>
            </a:r>
            <a:r>
              <a:rPr lang="en-ID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-ID" dirty="0" err="1">
                <a:solidFill>
                  <a:srgbClr val="000000"/>
                </a:solidFill>
                <a:effectLst/>
                <a:latin typeface="Helvetica" pitchFamily="2" charset="0"/>
              </a:rPr>
              <a:t>siap</a:t>
            </a:r>
            <a:r>
              <a:rPr lang="en-ID" dirty="0">
                <a:solidFill>
                  <a:srgbClr val="000000"/>
                </a:solidFill>
                <a:effectLst/>
                <a:latin typeface="Helvetica" pitchFamily="2" charset="0"/>
              </a:rPr>
              <a:t> di </a:t>
            </a:r>
            <a:r>
              <a:rPr lang="en-ID" dirty="0" err="1">
                <a:solidFill>
                  <a:srgbClr val="000000"/>
                </a:solidFill>
                <a:effectLst/>
                <a:latin typeface="Helvetica" pitchFamily="2" charset="0"/>
              </a:rPr>
              <a:t>ruang</a:t>
            </a:r>
            <a:r>
              <a:rPr lang="en-ID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-ID" dirty="0" err="1">
                <a:solidFill>
                  <a:srgbClr val="000000"/>
                </a:solidFill>
                <a:effectLst/>
                <a:latin typeface="Helvetica" pitchFamily="2" charset="0"/>
              </a:rPr>
              <a:t>tunggu</a:t>
            </a:r>
            <a:r>
              <a:rPr lang="en-ID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-ID" dirty="0" err="1">
                <a:solidFill>
                  <a:srgbClr val="000000"/>
                </a:solidFill>
                <a:effectLst/>
                <a:latin typeface="Helvetica" pitchFamily="2" charset="0"/>
              </a:rPr>
              <a:t>ruang</a:t>
            </a:r>
            <a:r>
              <a:rPr lang="en-ID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-ID" dirty="0" err="1">
                <a:solidFill>
                  <a:srgbClr val="000000"/>
                </a:solidFill>
                <a:effectLst/>
                <a:latin typeface="Helvetica" pitchFamily="2" charset="0"/>
              </a:rPr>
              <a:t>pertemuan</a:t>
            </a:r>
            <a:r>
              <a:rPr lang="en-ID" dirty="0">
                <a:solidFill>
                  <a:srgbClr val="000000"/>
                </a:solidFill>
                <a:effectLst/>
                <a:latin typeface="Helvetica" pitchFamily="2" charset="0"/>
              </a:rPr>
              <a:t> paling </a:t>
            </a:r>
            <a:r>
              <a:rPr lang="en-ID" dirty="0" err="1">
                <a:solidFill>
                  <a:srgbClr val="000000"/>
                </a:solidFill>
                <a:effectLst/>
                <a:latin typeface="Helvetica" pitchFamily="2" charset="0"/>
              </a:rPr>
              <a:t>lambat</a:t>
            </a:r>
            <a:r>
              <a:rPr lang="en-ID" dirty="0">
                <a:solidFill>
                  <a:srgbClr val="000000"/>
                </a:solidFill>
                <a:effectLst/>
                <a:latin typeface="Helvetica" pitchFamily="2" charset="0"/>
              </a:rPr>
              <a:t> 15 </a:t>
            </a:r>
            <a:r>
              <a:rPr lang="en-ID" dirty="0" err="1">
                <a:solidFill>
                  <a:srgbClr val="000000"/>
                </a:solidFill>
                <a:effectLst/>
                <a:latin typeface="Helvetica" pitchFamily="2" charset="0"/>
              </a:rPr>
              <a:t>menit</a:t>
            </a:r>
            <a:r>
              <a:rPr lang="en-ID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-ID" dirty="0" err="1">
                <a:solidFill>
                  <a:srgbClr val="000000"/>
                </a:solidFill>
                <a:effectLst/>
                <a:latin typeface="Helvetica" pitchFamily="2" charset="0"/>
              </a:rPr>
              <a:t>sebelum</a:t>
            </a:r>
            <a:r>
              <a:rPr lang="en-ID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-ID" dirty="0" err="1">
                <a:solidFill>
                  <a:srgbClr val="000000"/>
                </a:solidFill>
                <a:effectLst/>
                <a:latin typeface="Helvetica" pitchFamily="2" charset="0"/>
              </a:rPr>
              <a:t>jadwal</a:t>
            </a:r>
            <a:r>
              <a:rPr lang="en-ID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-ID" dirty="0" err="1">
                <a:solidFill>
                  <a:srgbClr val="000000"/>
                </a:solidFill>
                <a:effectLst/>
                <a:latin typeface="Helvetica" pitchFamily="2" charset="0"/>
              </a:rPr>
              <a:t>presentasi</a:t>
            </a:r>
            <a:endParaRPr lang="en-ID" dirty="0">
              <a:solidFill>
                <a:srgbClr val="000000"/>
              </a:solidFill>
              <a:effectLst/>
              <a:latin typeface="Helvetica" pitchFamily="2" charset="0"/>
            </a:endParaRPr>
          </a:p>
          <a:p>
            <a:pPr marL="657225" lvl="1" indent="-342900">
              <a:spcAft>
                <a:spcPts val="200"/>
              </a:spcAft>
              <a:buFont typeface="+mj-lt"/>
              <a:buAutoNum type="alphaLcPeriod"/>
            </a:pPr>
            <a:r>
              <a:rPr lang="en-ID" dirty="0">
                <a:solidFill>
                  <a:srgbClr val="000000"/>
                </a:solidFill>
                <a:effectLst/>
                <a:latin typeface="Helvetica" pitchFamily="2" charset="0"/>
              </a:rPr>
              <a:t>Akan </a:t>
            </a:r>
            <a:r>
              <a:rPr lang="en-ID" dirty="0" err="1">
                <a:solidFill>
                  <a:srgbClr val="000000"/>
                </a:solidFill>
                <a:effectLst/>
                <a:latin typeface="Helvetica" pitchFamily="2" charset="0"/>
              </a:rPr>
              <a:t>diberikan</a:t>
            </a:r>
            <a:r>
              <a:rPr lang="en-ID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-ID" dirty="0" err="1">
                <a:solidFill>
                  <a:srgbClr val="000000"/>
                </a:solidFill>
                <a:effectLst/>
                <a:latin typeface="Helvetica" pitchFamily="2" charset="0"/>
              </a:rPr>
              <a:t>tanda</a:t>
            </a:r>
            <a:r>
              <a:rPr lang="en-ID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-ID" dirty="0" err="1">
                <a:solidFill>
                  <a:srgbClr val="000000"/>
                </a:solidFill>
                <a:effectLst/>
                <a:latin typeface="Helvetica" pitchFamily="2" charset="0"/>
              </a:rPr>
              <a:t>peringatan</a:t>
            </a:r>
            <a:r>
              <a:rPr lang="en-ID" dirty="0">
                <a:solidFill>
                  <a:srgbClr val="000000"/>
                </a:solidFill>
                <a:effectLst/>
                <a:latin typeface="Helvetica" pitchFamily="2" charset="0"/>
              </a:rPr>
              <a:t> 2 </a:t>
            </a:r>
            <a:r>
              <a:rPr lang="en-ID" dirty="0" err="1">
                <a:solidFill>
                  <a:srgbClr val="000000"/>
                </a:solidFill>
                <a:effectLst/>
                <a:latin typeface="Helvetica" pitchFamily="2" charset="0"/>
              </a:rPr>
              <a:t>menit</a:t>
            </a:r>
            <a:r>
              <a:rPr lang="en-ID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-ID" dirty="0" err="1">
                <a:solidFill>
                  <a:srgbClr val="000000"/>
                </a:solidFill>
                <a:effectLst/>
                <a:latin typeface="Helvetica" pitchFamily="2" charset="0"/>
              </a:rPr>
              <a:t>sebelum</a:t>
            </a:r>
            <a:r>
              <a:rPr lang="en-ID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-ID" dirty="0" err="1">
                <a:solidFill>
                  <a:srgbClr val="000000"/>
                </a:solidFill>
                <a:effectLst/>
                <a:latin typeface="Helvetica" pitchFamily="2" charset="0"/>
              </a:rPr>
              <a:t>waktu</a:t>
            </a:r>
            <a:r>
              <a:rPr lang="en-ID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-ID" dirty="0" err="1">
                <a:solidFill>
                  <a:srgbClr val="000000"/>
                </a:solidFill>
                <a:effectLst/>
                <a:latin typeface="Helvetica" pitchFamily="2" charset="0"/>
              </a:rPr>
              <a:t>presentasi</a:t>
            </a:r>
            <a:r>
              <a:rPr lang="en-ID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-ID" dirty="0" err="1">
                <a:solidFill>
                  <a:srgbClr val="000000"/>
                </a:solidFill>
                <a:effectLst/>
                <a:latin typeface="Helvetica" pitchFamily="2" charset="0"/>
              </a:rPr>
              <a:t>habis</a:t>
            </a:r>
            <a:r>
              <a:rPr lang="en-ID" dirty="0">
                <a:solidFill>
                  <a:srgbClr val="000000"/>
                </a:solidFill>
                <a:effectLst/>
                <a:latin typeface="Helvetica" pitchFamily="2" charset="0"/>
              </a:rPr>
              <a:t>;</a:t>
            </a:r>
          </a:p>
          <a:p>
            <a:pPr marL="657225" lvl="1" indent="-342900">
              <a:spcAft>
                <a:spcPts val="200"/>
              </a:spcAft>
              <a:buFont typeface="+mj-lt"/>
              <a:buAutoNum type="alphaLcPeriod"/>
            </a:pPr>
            <a:r>
              <a:rPr lang="en-ID" dirty="0">
                <a:solidFill>
                  <a:srgbClr val="000000"/>
                </a:solidFill>
                <a:effectLst/>
                <a:latin typeface="Helvetica" pitchFamily="2" charset="0"/>
              </a:rPr>
              <a:t>Jika </a:t>
            </a:r>
            <a:r>
              <a:rPr lang="en-ID" dirty="0" err="1">
                <a:solidFill>
                  <a:srgbClr val="000000"/>
                </a:solidFill>
                <a:effectLst/>
                <a:latin typeface="Helvetica" pitchFamily="2" charset="0"/>
              </a:rPr>
              <a:t>waktu</a:t>
            </a:r>
            <a:r>
              <a:rPr lang="en-ID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-ID" dirty="0" err="1">
                <a:solidFill>
                  <a:srgbClr val="000000"/>
                </a:solidFill>
                <a:effectLst/>
                <a:latin typeface="Helvetica" pitchFamily="2" charset="0"/>
              </a:rPr>
              <a:t>presentasi</a:t>
            </a:r>
            <a:r>
              <a:rPr lang="en-ID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-ID" dirty="0" err="1">
                <a:solidFill>
                  <a:srgbClr val="000000"/>
                </a:solidFill>
                <a:effectLst/>
                <a:latin typeface="Helvetica" pitchFamily="2" charset="0"/>
              </a:rPr>
              <a:t>sudah</a:t>
            </a:r>
            <a:r>
              <a:rPr lang="en-ID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-ID" dirty="0" err="1">
                <a:solidFill>
                  <a:srgbClr val="000000"/>
                </a:solidFill>
                <a:effectLst/>
                <a:latin typeface="Helvetica" pitchFamily="2" charset="0"/>
              </a:rPr>
              <a:t>habis</a:t>
            </a:r>
            <a:r>
              <a:rPr lang="en-ID" dirty="0">
                <a:solidFill>
                  <a:srgbClr val="000000"/>
                </a:solidFill>
                <a:effectLst/>
                <a:latin typeface="Helvetica" pitchFamily="2" charset="0"/>
              </a:rPr>
              <a:t>, </a:t>
            </a:r>
            <a:r>
              <a:rPr lang="en-ID" dirty="0" err="1">
                <a:solidFill>
                  <a:srgbClr val="000000"/>
                </a:solidFill>
                <a:effectLst/>
                <a:latin typeface="Helvetica" pitchFamily="2" charset="0"/>
              </a:rPr>
              <a:t>maka</a:t>
            </a:r>
            <a:r>
              <a:rPr lang="en-ID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-ID" dirty="0" err="1">
                <a:solidFill>
                  <a:srgbClr val="000000"/>
                </a:solidFill>
                <a:effectLst/>
                <a:latin typeface="Helvetica" pitchFamily="2" charset="0"/>
              </a:rPr>
              <a:t>akan</a:t>
            </a:r>
            <a:r>
              <a:rPr lang="en-ID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-ID" dirty="0" err="1">
                <a:solidFill>
                  <a:srgbClr val="000000"/>
                </a:solidFill>
                <a:effectLst/>
                <a:latin typeface="Helvetica" pitchFamily="2" charset="0"/>
              </a:rPr>
              <a:t>dihentikan</a:t>
            </a:r>
            <a:r>
              <a:rPr lang="en-ID" dirty="0">
                <a:solidFill>
                  <a:srgbClr val="000000"/>
                </a:solidFill>
                <a:effectLst/>
                <a:latin typeface="Helvetica" pitchFamily="2" charset="0"/>
              </a:rPr>
              <a:t> oleh </a:t>
            </a:r>
            <a:r>
              <a:rPr lang="en-ID" dirty="0" err="1">
                <a:solidFill>
                  <a:srgbClr val="000000"/>
                </a:solidFill>
                <a:effectLst/>
                <a:latin typeface="Helvetica" pitchFamily="2" charset="0"/>
              </a:rPr>
              <a:t>panitia</a:t>
            </a:r>
            <a:r>
              <a:rPr lang="en-ID" dirty="0">
                <a:solidFill>
                  <a:srgbClr val="000000"/>
                </a:solidFill>
                <a:effectLst/>
                <a:latin typeface="Helvetica" pitchFamily="2" charset="0"/>
              </a:rPr>
              <a:t>.</a:t>
            </a:r>
          </a:p>
          <a:p>
            <a:pPr marL="657225" lvl="1" indent="-342900">
              <a:spcAft>
                <a:spcPts val="200"/>
              </a:spcAft>
              <a:buFont typeface="+mj-lt"/>
              <a:buAutoNum type="alphaLcPeriod"/>
            </a:pPr>
            <a:endParaRPr lang="en-ID" dirty="0">
              <a:solidFill>
                <a:srgbClr val="000000"/>
              </a:solidFill>
              <a:effectLst/>
              <a:latin typeface="Helvetica" pitchFamily="2" charset="0"/>
            </a:endParaRPr>
          </a:p>
          <a:p>
            <a:pPr>
              <a:spcAft>
                <a:spcPts val="200"/>
              </a:spcAft>
            </a:pPr>
            <a:endParaRPr lang="en-ID" dirty="0">
              <a:solidFill>
                <a:srgbClr val="000000"/>
              </a:solidFill>
              <a:effectLst/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05044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A533B80-3399-831E-DAFE-9DEDD34526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28187"/>
            <a:ext cx="12192000" cy="110240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1B33DD9-75D5-4C08-810A-147DC5A1FDF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333" t="18998" r="31417" b="12592"/>
          <a:stretch/>
        </p:blipFill>
        <p:spPr>
          <a:xfrm>
            <a:off x="924560" y="1239520"/>
            <a:ext cx="9458960" cy="49276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8D3BDA8-53A0-470E-8673-FB10DB2AE109}"/>
              </a:ext>
            </a:extLst>
          </p:cNvPr>
          <p:cNvSpPr/>
          <p:nvPr/>
        </p:nvSpPr>
        <p:spPr>
          <a:xfrm>
            <a:off x="629920" y="6167120"/>
            <a:ext cx="10820400" cy="4580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340" algn="just">
              <a:lnSpc>
                <a:spcPct val="150000"/>
              </a:lnSpc>
              <a:spcAft>
                <a:spcPts val="0"/>
              </a:spcAft>
              <a:tabLst>
                <a:tab pos="1710690" algn="l"/>
                <a:tab pos="2610485" algn="l"/>
              </a:tabLst>
            </a:pPr>
            <a:r>
              <a:rPr lang="en-ID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</a:t>
            </a:r>
            <a:r>
              <a:rPr lang="en-ID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Peserta</a:t>
            </a:r>
            <a:r>
              <a:rPr lang="en-ID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20 </a:t>
            </a:r>
            <a:r>
              <a:rPr lang="en-ID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terbaik</a:t>
            </a:r>
            <a:r>
              <a:rPr lang="en-ID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akan</a:t>
            </a:r>
            <a:r>
              <a:rPr lang="en-ID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ditetapkan</a:t>
            </a:r>
            <a:r>
              <a:rPr lang="en-ID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sebagai</a:t>
            </a:r>
            <a:r>
              <a:rPr lang="en-ID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peserta</a:t>
            </a:r>
            <a:r>
              <a:rPr lang="en-ID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ID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akan</a:t>
            </a:r>
            <a:r>
              <a:rPr lang="en-ID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lolos</a:t>
            </a:r>
            <a:r>
              <a:rPr lang="en-ID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</a:t>
            </a:r>
            <a:r>
              <a:rPr lang="en-ID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penilaian</a:t>
            </a:r>
            <a:r>
              <a:rPr lang="en-ID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tahap</a:t>
            </a:r>
            <a:r>
              <a:rPr lang="en-ID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final.</a:t>
            </a:r>
            <a:endParaRPr lang="en-ID" dirty="0">
              <a:latin typeface="Times New Roman" panose="02020603050405020304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44929E9-7A1D-4DA0-9AE4-ACB4C9BDB2A2}"/>
              </a:ext>
            </a:extLst>
          </p:cNvPr>
          <p:cNvSpPr txBox="1"/>
          <p:nvPr/>
        </p:nvSpPr>
        <p:spPr>
          <a:xfrm>
            <a:off x="1290320" y="232806"/>
            <a:ext cx="51700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PENILAIAN PENYISIHAN</a:t>
            </a:r>
            <a:endParaRPr lang="en-ID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30860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A533B80-3399-831E-DAFE-9DEDD34526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28187"/>
            <a:ext cx="12192000" cy="110240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AFE65CC-792B-416C-86F9-688C2A7F4DB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083" t="42074" r="30584" b="26222"/>
          <a:stretch/>
        </p:blipFill>
        <p:spPr>
          <a:xfrm>
            <a:off x="396239" y="1254760"/>
            <a:ext cx="11126055" cy="504444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E700D36-BCAF-42F1-B112-A3F43FC7E270}"/>
              </a:ext>
            </a:extLst>
          </p:cNvPr>
          <p:cNvSpPr txBox="1"/>
          <p:nvPr/>
        </p:nvSpPr>
        <p:spPr>
          <a:xfrm>
            <a:off x="1290320" y="232806"/>
            <a:ext cx="38699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PENILAIAN FINAL</a:t>
            </a:r>
            <a:endParaRPr lang="en-ID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26154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A533B80-3399-831E-DAFE-9DEDD34526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28187"/>
            <a:ext cx="12192000" cy="110240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D700EE9-844A-421A-B743-EF431730D163}"/>
              </a:ext>
            </a:extLst>
          </p:cNvPr>
          <p:cNvSpPr/>
          <p:nvPr/>
        </p:nvSpPr>
        <p:spPr>
          <a:xfrm>
            <a:off x="4133092" y="2967335"/>
            <a:ext cx="39258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Terima Kasih</a:t>
            </a:r>
          </a:p>
        </p:txBody>
      </p:sp>
    </p:spTree>
    <p:extLst>
      <p:ext uri="{BB962C8B-B14F-4D97-AF65-F5344CB8AC3E}">
        <p14:creationId xmlns:p14="http://schemas.microsoft.com/office/powerpoint/2010/main" val="38804319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A533B80-3399-831E-DAFE-9DEDD34526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28187"/>
            <a:ext cx="12192000" cy="1102407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5F4ECC6-4E38-4406-B521-ACADA28AC08D}"/>
              </a:ext>
            </a:extLst>
          </p:cNvPr>
          <p:cNvSpPr/>
          <p:nvPr/>
        </p:nvSpPr>
        <p:spPr>
          <a:xfrm>
            <a:off x="650240" y="1488778"/>
            <a:ext cx="11155680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ID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Smart City </a:t>
            </a:r>
            <a:r>
              <a:rPr lang="en-ID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lang="en-ID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Kota </a:t>
            </a:r>
            <a:r>
              <a:rPr lang="en-ID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Cerdas</a:t>
            </a:r>
            <a:r>
              <a:rPr lang="en-ID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adalah</a:t>
            </a:r>
            <a:r>
              <a:rPr lang="en-ID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suatu</a:t>
            </a:r>
            <a:r>
              <a:rPr lang="en-ID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konsep</a:t>
            </a:r>
            <a:r>
              <a:rPr lang="en-ID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mengenai</a:t>
            </a:r>
            <a:r>
              <a:rPr lang="en-ID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pemanfaatan</a:t>
            </a:r>
            <a:r>
              <a:rPr lang="en-ID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data </a:t>
            </a:r>
            <a:r>
              <a:rPr lang="en-ID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ID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mengelola</a:t>
            </a:r>
            <a:r>
              <a:rPr lang="en-ID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kota</a:t>
            </a:r>
            <a:r>
              <a:rPr lang="en-ID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ID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melayani</a:t>
            </a:r>
            <a:r>
              <a:rPr lang="en-ID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masyarakat</a:t>
            </a:r>
            <a:r>
              <a:rPr lang="en-ID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ID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Inovasi</a:t>
            </a:r>
            <a:r>
              <a:rPr lang="en-ID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Kota </a:t>
            </a:r>
            <a:r>
              <a:rPr lang="en-ID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Cerdas</a:t>
            </a:r>
            <a:r>
              <a:rPr lang="en-ID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dirancang</a:t>
            </a:r>
            <a:r>
              <a:rPr lang="en-ID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guna</a:t>
            </a:r>
            <a:r>
              <a:rPr lang="en-ID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melayani</a:t>
            </a:r>
            <a:r>
              <a:rPr lang="en-ID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ID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membantu</a:t>
            </a:r>
            <a:r>
              <a:rPr lang="en-ID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berbagai</a:t>
            </a:r>
            <a:r>
              <a:rPr lang="en-ID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kegiatan</a:t>
            </a:r>
            <a:r>
              <a:rPr lang="en-ID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masyarakat</a:t>
            </a:r>
            <a:r>
              <a:rPr lang="en-ID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terutama</a:t>
            </a:r>
            <a:r>
              <a:rPr lang="en-ID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ID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mengelola</a:t>
            </a:r>
            <a:r>
              <a:rPr lang="en-ID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sumber</a:t>
            </a:r>
            <a:r>
              <a:rPr lang="en-ID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daya</a:t>
            </a:r>
            <a:r>
              <a:rPr lang="en-ID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secara</a:t>
            </a:r>
            <a:r>
              <a:rPr lang="en-ID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efisien</a:t>
            </a:r>
            <a:r>
              <a:rPr lang="en-ID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ID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memberikan</a:t>
            </a:r>
            <a:r>
              <a:rPr lang="en-ID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kemudahan</a:t>
            </a:r>
            <a:r>
              <a:rPr lang="en-ID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akses</a:t>
            </a:r>
            <a:r>
              <a:rPr lang="en-ID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informasi</a:t>
            </a:r>
            <a:r>
              <a:rPr lang="en-ID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kepada</a:t>
            </a:r>
            <a:r>
              <a:rPr lang="en-ID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masyarakat</a:t>
            </a:r>
            <a:r>
              <a:rPr lang="en-ID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hingga</a:t>
            </a:r>
            <a:r>
              <a:rPr lang="en-ID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ID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mengantisipasi</a:t>
            </a:r>
            <a:r>
              <a:rPr lang="en-ID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kejadian</a:t>
            </a:r>
            <a:r>
              <a:rPr lang="en-ID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tidak</a:t>
            </a:r>
            <a:r>
              <a:rPr lang="en-ID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terduga</a:t>
            </a:r>
            <a:r>
              <a:rPr lang="en-ID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endParaRPr lang="en-ID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ID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Tujuan</a:t>
            </a:r>
            <a:r>
              <a:rPr lang="en-ID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utama</a:t>
            </a:r>
            <a:r>
              <a:rPr lang="en-ID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ID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ID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kompetisi</a:t>
            </a:r>
            <a:r>
              <a:rPr lang="en-ID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ID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cabang</a:t>
            </a:r>
            <a:r>
              <a:rPr lang="en-ID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kompetisi</a:t>
            </a:r>
            <a:r>
              <a:rPr lang="en-ID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Kota </a:t>
            </a:r>
            <a:r>
              <a:rPr lang="en-ID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Cerdas</a:t>
            </a:r>
            <a:r>
              <a:rPr lang="en-ID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ini</a:t>
            </a:r>
            <a:r>
              <a:rPr lang="en-ID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diadakan</a:t>
            </a:r>
            <a:r>
              <a:rPr lang="en-ID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adalah</a:t>
            </a:r>
            <a:r>
              <a:rPr lang="en-ID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ID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Memberi</a:t>
            </a:r>
            <a:r>
              <a:rPr lang="en-ID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wadah</a:t>
            </a:r>
            <a:r>
              <a:rPr lang="en-ID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bagi</a:t>
            </a:r>
            <a:r>
              <a:rPr lang="en-ID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mahasiswa</a:t>
            </a:r>
            <a:r>
              <a:rPr lang="en-ID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agar </a:t>
            </a:r>
            <a:r>
              <a:rPr lang="en-ID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terbiasa</a:t>
            </a:r>
            <a:r>
              <a:rPr lang="en-ID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ID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mengusulkan</a:t>
            </a:r>
            <a:r>
              <a:rPr lang="en-ID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solusi</a:t>
            </a:r>
            <a:r>
              <a:rPr lang="en-ID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bagi</a:t>
            </a:r>
            <a:r>
              <a:rPr lang="en-ID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pengembangan</a:t>
            </a:r>
            <a:r>
              <a:rPr lang="en-ID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Kota </a:t>
            </a:r>
            <a:r>
              <a:rPr lang="en-ID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Cerdas</a:t>
            </a:r>
            <a:r>
              <a:rPr lang="en-ID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ID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paling </a:t>
            </a:r>
            <a:r>
              <a:rPr lang="en-ID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sederhana</a:t>
            </a:r>
            <a:r>
              <a:rPr lang="en-ID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ID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Memberikan</a:t>
            </a:r>
            <a:r>
              <a:rPr lang="en-ID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pemahaman</a:t>
            </a:r>
            <a:r>
              <a:rPr lang="en-ID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menyeluruh</a:t>
            </a:r>
            <a:r>
              <a:rPr lang="en-ID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kepada</a:t>
            </a:r>
            <a:r>
              <a:rPr lang="en-ID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mahasiswa</a:t>
            </a:r>
            <a:r>
              <a:rPr lang="en-ID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peserta</a:t>
            </a:r>
            <a:r>
              <a:rPr lang="en-ID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bahwa</a:t>
            </a:r>
            <a:r>
              <a:rPr lang="en-ID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selain</a:t>
            </a:r>
            <a:r>
              <a:rPr lang="en-ID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aspek</a:t>
            </a:r>
            <a:r>
              <a:rPr lang="en-ID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teknologi</a:t>
            </a:r>
            <a:r>
              <a:rPr lang="en-ID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(TIK), </a:t>
            </a:r>
            <a:r>
              <a:rPr lang="en-ID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mahasiswa</a:t>
            </a:r>
            <a:r>
              <a:rPr lang="en-ID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mempunyai</a:t>
            </a:r>
            <a:r>
              <a:rPr lang="en-ID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kepekaan</a:t>
            </a:r>
            <a:r>
              <a:rPr lang="en-ID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terkait</a:t>
            </a:r>
            <a:r>
              <a:rPr lang="en-ID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proses </a:t>
            </a:r>
            <a:r>
              <a:rPr lang="en-ID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bisnis</a:t>
            </a:r>
            <a:r>
              <a:rPr lang="en-ID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ID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regulasi</a:t>
            </a:r>
            <a:r>
              <a:rPr lang="en-ID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ID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implementasi</a:t>
            </a:r>
            <a:r>
              <a:rPr lang="en-ID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Kota </a:t>
            </a:r>
            <a:r>
              <a:rPr lang="en-ID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Cerdas</a:t>
            </a:r>
            <a:r>
              <a:rPr lang="en-ID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en-ID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0F8A238-5485-4DED-8216-8CDA935F6222}"/>
              </a:ext>
            </a:extLst>
          </p:cNvPr>
          <p:cNvSpPr txBox="1"/>
          <p:nvPr/>
        </p:nvSpPr>
        <p:spPr>
          <a:xfrm>
            <a:off x="1371600" y="282020"/>
            <a:ext cx="19182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/>
              <a:t>DESKRIPSI</a:t>
            </a:r>
            <a:endParaRPr lang="en-ID" sz="3200" b="1" dirty="0"/>
          </a:p>
        </p:txBody>
      </p:sp>
    </p:spTree>
    <p:extLst>
      <p:ext uri="{BB962C8B-B14F-4D97-AF65-F5344CB8AC3E}">
        <p14:creationId xmlns:p14="http://schemas.microsoft.com/office/powerpoint/2010/main" val="39676195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A533B80-3399-831E-DAFE-9DEDD34526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320" y="-128187"/>
            <a:ext cx="12192000" cy="1102407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1C7F728-2A0F-414C-96CE-C8804327BCA7}"/>
              </a:ext>
            </a:extLst>
          </p:cNvPr>
          <p:cNvSpPr/>
          <p:nvPr/>
        </p:nvSpPr>
        <p:spPr>
          <a:xfrm>
            <a:off x="193040" y="1096735"/>
            <a:ext cx="11653520" cy="54014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7675" indent="-263525">
              <a:tabLst>
                <a:tab pos="893763" algn="l"/>
              </a:tabLst>
            </a:pPr>
            <a:r>
              <a:rPr lang="en-ID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	</a:t>
            </a:r>
            <a:r>
              <a:rPr lang="en-ID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Mampu</a:t>
            </a:r>
            <a:r>
              <a:rPr lang="en-ID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secara</a:t>
            </a:r>
            <a:r>
              <a:rPr lang="en-ID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terperinci</a:t>
            </a:r>
            <a:r>
              <a:rPr lang="en-ID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menjelaskan</a:t>
            </a:r>
            <a:r>
              <a:rPr lang="en-ID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latar-belakang</a:t>
            </a:r>
            <a:r>
              <a:rPr lang="en-ID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munculnya</a:t>
            </a:r>
            <a:r>
              <a:rPr lang="en-ID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ide yang </a:t>
            </a:r>
            <a:r>
              <a:rPr lang="en-ID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diusulkan</a:t>
            </a:r>
            <a:r>
              <a:rPr lang="en-ID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47675" indent="-263525">
              <a:tabLst>
                <a:tab pos="893763" algn="l"/>
              </a:tabLst>
            </a:pPr>
            <a:r>
              <a:rPr lang="en-ID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	</a:t>
            </a:r>
            <a:r>
              <a:rPr lang="en-ID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Mampu</a:t>
            </a:r>
            <a:r>
              <a:rPr lang="en-ID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mendefinisikan</a:t>
            </a:r>
            <a:r>
              <a:rPr lang="en-ID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usulannya</a:t>
            </a:r>
            <a:r>
              <a:rPr lang="en-ID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ID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fokus</a:t>
            </a:r>
            <a:r>
              <a:rPr lang="en-ID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</a:t>
            </a:r>
            <a:r>
              <a:rPr lang="en-ID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satu</a:t>
            </a:r>
            <a:r>
              <a:rPr lang="en-ID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lang="en-ID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lebih</a:t>
            </a:r>
            <a:r>
              <a:rPr lang="en-ID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ID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ID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pilar</a:t>
            </a:r>
            <a:r>
              <a:rPr lang="en-ID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Kota </a:t>
            </a:r>
            <a:r>
              <a:rPr lang="en-ID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Cerdas</a:t>
            </a:r>
            <a:r>
              <a:rPr lang="en-ID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ID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smart governance, smart branding, smart economy, smart living, smart environment, smart people</a:t>
            </a:r>
            <a:r>
              <a:rPr lang="en-ID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pPr marL="447675" indent="-263525">
              <a:tabLst>
                <a:tab pos="893763" algn="l"/>
              </a:tabLst>
            </a:pPr>
            <a:r>
              <a:rPr lang="en-ID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	</a:t>
            </a:r>
            <a:r>
              <a:rPr lang="en-ID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Secara</a:t>
            </a:r>
            <a:r>
              <a:rPr lang="en-ID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terstruktur</a:t>
            </a:r>
            <a:r>
              <a:rPr lang="en-ID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peserta</a:t>
            </a:r>
            <a:r>
              <a:rPr lang="en-ID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harus</a:t>
            </a:r>
            <a:r>
              <a:rPr lang="en-ID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mampu</a:t>
            </a:r>
            <a:r>
              <a:rPr lang="en-ID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mengidentifikasi</a:t>
            </a:r>
            <a:r>
              <a:rPr lang="en-ID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aspek</a:t>
            </a:r>
            <a:r>
              <a:rPr lang="en-ID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proses </a:t>
            </a:r>
            <a:r>
              <a:rPr lang="en-ID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bisnis</a:t>
            </a:r>
            <a:r>
              <a:rPr lang="en-ID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digitalisasi</a:t>
            </a:r>
            <a:r>
              <a:rPr lang="en-ID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regulasi</a:t>
            </a:r>
            <a:r>
              <a:rPr lang="en-ID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terkait</a:t>
            </a:r>
            <a:r>
              <a:rPr lang="en-ID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ID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teknologi</a:t>
            </a:r>
            <a:r>
              <a:rPr lang="en-ID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digunakan</a:t>
            </a:r>
            <a:r>
              <a:rPr lang="en-ID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program </a:t>
            </a:r>
            <a:r>
              <a:rPr lang="en-ID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ID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smart city </a:t>
            </a:r>
            <a:r>
              <a:rPr lang="en-ID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harus</a:t>
            </a:r>
            <a:r>
              <a:rPr lang="en-ID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didukung</a:t>
            </a:r>
            <a:r>
              <a:rPr lang="en-ID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oleh</a:t>
            </a:r>
          </a:p>
          <a:p>
            <a:pPr marL="720725" indent="-273050">
              <a:tabLst>
                <a:tab pos="893763" algn="l"/>
              </a:tabLst>
            </a:pPr>
            <a:r>
              <a:rPr lang="en-ID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	</a:t>
            </a:r>
            <a:r>
              <a:rPr lang="en-ID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Dukungan</a:t>
            </a:r>
            <a:r>
              <a:rPr lang="en-ID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regulasi</a:t>
            </a:r>
            <a:r>
              <a:rPr lang="en-ID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kelembagaan</a:t>
            </a:r>
            <a:r>
              <a:rPr lang="en-ID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ID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sudah</a:t>
            </a:r>
            <a:r>
              <a:rPr lang="en-ID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ada</a:t>
            </a:r>
            <a:r>
              <a:rPr lang="en-ID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lang="en-ID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harus</a:t>
            </a:r>
            <a:r>
              <a:rPr lang="en-ID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dibuat</a:t>
            </a:r>
            <a:r>
              <a:rPr lang="en-ID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regulasi</a:t>
            </a:r>
            <a:r>
              <a:rPr lang="en-ID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ID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kelembagaan</a:t>
            </a:r>
            <a:r>
              <a:rPr lang="en-ID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baru</a:t>
            </a:r>
            <a:endParaRPr lang="en-ID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20725" indent="-273050">
              <a:tabLst>
                <a:tab pos="893763" algn="l"/>
              </a:tabLst>
            </a:pPr>
            <a:r>
              <a:rPr lang="en-ID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	</a:t>
            </a:r>
            <a:r>
              <a:rPr lang="en-ID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Dukungan</a:t>
            </a:r>
            <a:r>
              <a:rPr lang="en-ID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Infrastruktur</a:t>
            </a:r>
            <a:r>
              <a:rPr lang="en-ID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; yang </a:t>
            </a:r>
            <a:r>
              <a:rPr lang="en-ID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meliputi</a:t>
            </a:r>
            <a:r>
              <a:rPr lang="en-ID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kesiapan</a:t>
            </a:r>
            <a:r>
              <a:rPr lang="en-ID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infrastruktur</a:t>
            </a:r>
            <a:r>
              <a:rPr lang="en-ID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fisik</a:t>
            </a:r>
            <a:r>
              <a:rPr lang="en-ID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TIK dan </a:t>
            </a:r>
            <a:r>
              <a:rPr lang="en-ID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Sosial</a:t>
            </a:r>
            <a:endParaRPr lang="en-ID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20725" indent="-273050">
              <a:tabLst>
                <a:tab pos="893763" algn="l"/>
              </a:tabLst>
            </a:pPr>
            <a:r>
              <a:rPr lang="en-ID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	</a:t>
            </a:r>
            <a:r>
              <a:rPr lang="en-ID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Dukungan</a:t>
            </a:r>
            <a:r>
              <a:rPr lang="en-ID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Aplikasi</a:t>
            </a:r>
            <a:endParaRPr lang="en-ID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20725" indent="-273050">
              <a:tabLst>
                <a:tab pos="893763" algn="l"/>
              </a:tabLst>
            </a:pPr>
            <a:r>
              <a:rPr lang="en-ID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	</a:t>
            </a:r>
            <a:r>
              <a:rPr lang="en-ID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Dukungan</a:t>
            </a:r>
            <a:r>
              <a:rPr lang="en-ID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Literasi</a:t>
            </a:r>
            <a:r>
              <a:rPr lang="en-ID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kepada</a:t>
            </a:r>
            <a:r>
              <a:rPr lang="en-ID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stakeholder</a:t>
            </a:r>
            <a:r>
              <a:rPr lang="en-ID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ID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pengguna</a:t>
            </a:r>
            <a:r>
              <a:rPr lang="en-ID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program.</a:t>
            </a:r>
          </a:p>
          <a:p>
            <a:pPr marL="447675" indent="-263525">
              <a:tabLst>
                <a:tab pos="893763" algn="l"/>
              </a:tabLst>
            </a:pPr>
            <a:r>
              <a:rPr lang="en-ID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	</a:t>
            </a:r>
            <a:r>
              <a:rPr lang="en-ID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Memahami</a:t>
            </a:r>
            <a:r>
              <a:rPr lang="en-ID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bahwa</a:t>
            </a:r>
            <a:r>
              <a:rPr lang="en-ID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kecanggihan</a:t>
            </a:r>
            <a:r>
              <a:rPr lang="en-ID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teknologi</a:t>
            </a:r>
            <a:r>
              <a:rPr lang="en-ID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tidak</a:t>
            </a:r>
            <a:r>
              <a:rPr lang="en-ID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selalu</a:t>
            </a:r>
            <a:r>
              <a:rPr lang="en-ID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berhasil</a:t>
            </a:r>
            <a:r>
              <a:rPr lang="en-ID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bila</a:t>
            </a:r>
            <a:r>
              <a:rPr lang="en-ID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diterapkan</a:t>
            </a:r>
            <a:r>
              <a:rPr lang="en-ID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ID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kota-kota</a:t>
            </a:r>
            <a:r>
              <a:rPr lang="en-ID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Indonesia, </a:t>
            </a:r>
            <a:r>
              <a:rPr lang="en-ID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maka</a:t>
            </a:r>
            <a:r>
              <a:rPr lang="en-ID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teknologi</a:t>
            </a:r>
            <a:r>
              <a:rPr lang="en-ID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TIK </a:t>
            </a:r>
            <a:r>
              <a:rPr lang="en-ID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sederhana</a:t>
            </a:r>
            <a:r>
              <a:rPr lang="en-ID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tepat</a:t>
            </a:r>
            <a:r>
              <a:rPr lang="en-ID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guna</a:t>
            </a:r>
            <a:r>
              <a:rPr lang="en-ID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malah</a:t>
            </a:r>
            <a:r>
              <a:rPr lang="en-ID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bisa</a:t>
            </a:r>
            <a:r>
              <a:rPr lang="en-ID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memberi</a:t>
            </a:r>
            <a:r>
              <a:rPr lang="en-ID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nilai</a:t>
            </a:r>
            <a:r>
              <a:rPr lang="en-ID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tambah</a:t>
            </a:r>
            <a:r>
              <a:rPr lang="en-ID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47675" indent="-263525">
              <a:tabLst>
                <a:tab pos="893763" algn="l"/>
              </a:tabLst>
            </a:pPr>
            <a:r>
              <a:rPr lang="en-ID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	</a:t>
            </a:r>
            <a:r>
              <a:rPr lang="en-ID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Mampu</a:t>
            </a:r>
            <a:r>
              <a:rPr lang="en-ID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membuat</a:t>
            </a:r>
            <a:r>
              <a:rPr lang="en-ID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inovasi</a:t>
            </a:r>
            <a:r>
              <a:rPr lang="en-ID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ID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penyelesaian</a:t>
            </a:r>
            <a:r>
              <a:rPr lang="en-ID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permasalahan</a:t>
            </a:r>
            <a:r>
              <a:rPr lang="en-ID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ID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lapangan</a:t>
            </a:r>
            <a:r>
              <a:rPr lang="en-ID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sehingga</a:t>
            </a:r>
            <a:r>
              <a:rPr lang="en-ID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implementasi</a:t>
            </a:r>
            <a:r>
              <a:rPr lang="en-ID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ID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solusi</a:t>
            </a:r>
            <a:r>
              <a:rPr lang="en-ID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diusulkan</a:t>
            </a:r>
            <a:r>
              <a:rPr lang="en-ID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dapat</a:t>
            </a:r>
            <a:r>
              <a:rPr lang="en-ID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berhasil</a:t>
            </a:r>
            <a:r>
              <a:rPr lang="en-ID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meskipun</a:t>
            </a:r>
            <a:r>
              <a:rPr lang="en-ID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banyak</a:t>
            </a:r>
            <a:r>
              <a:rPr lang="en-ID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kendala</a:t>
            </a:r>
            <a:r>
              <a:rPr lang="en-ID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ID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keterbatasan</a:t>
            </a:r>
            <a:r>
              <a:rPr lang="en-ID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dihadapi</a:t>
            </a:r>
            <a:r>
              <a:rPr lang="en-ID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35EFA60-32F3-47B1-BBBA-2E11A1C831CC}"/>
              </a:ext>
            </a:extLst>
          </p:cNvPr>
          <p:cNvSpPr txBox="1"/>
          <p:nvPr/>
        </p:nvSpPr>
        <p:spPr>
          <a:xfrm>
            <a:off x="1371600" y="282020"/>
            <a:ext cx="43611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/>
              <a:t>CAKUPAN  KOTA CERDAS</a:t>
            </a:r>
            <a:endParaRPr lang="en-ID" sz="3200" b="1" dirty="0"/>
          </a:p>
        </p:txBody>
      </p:sp>
    </p:spTree>
    <p:extLst>
      <p:ext uri="{BB962C8B-B14F-4D97-AF65-F5344CB8AC3E}">
        <p14:creationId xmlns:p14="http://schemas.microsoft.com/office/powerpoint/2010/main" val="20273411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A533B80-3399-831E-DAFE-9DEDD34526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28187"/>
            <a:ext cx="12192000" cy="110240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BFB2B56-3E0E-B4E8-F155-558A8F015DF0}"/>
              </a:ext>
            </a:extLst>
          </p:cNvPr>
          <p:cNvSpPr txBox="1">
            <a:spLocks/>
          </p:cNvSpPr>
          <p:nvPr/>
        </p:nvSpPr>
        <p:spPr>
          <a:xfrm>
            <a:off x="1220737" y="284214"/>
            <a:ext cx="10971263" cy="596907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latin typeface="+mn-lt"/>
              </a:rPr>
              <a:t>TIMELINE GEMASTIK XVII/2024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A13ABE-63C2-8CC9-6A6E-CDDD5821A8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D"/>
              <a:t>02 April 2024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84A74F-14D6-76E1-2116-BF433B22D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D"/>
              <a:t>Sosialisasi Gemastik XVII/2024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777938-B673-09B7-22FF-62B5D4FC6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CE640-1961-46A0-843D-E4DC5C1B1533}" type="slidenum">
              <a:rPr lang="en-ID" smtClean="0"/>
              <a:t>4</a:t>
            </a:fld>
            <a:endParaRPr lang="en-ID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EB68C02-A3D8-A07E-7AFD-ED5E0B9064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632" y="974220"/>
            <a:ext cx="11648700" cy="385645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9EF711A-DC3B-809F-E5F6-0899E585A17F}"/>
              </a:ext>
            </a:extLst>
          </p:cNvPr>
          <p:cNvSpPr txBox="1"/>
          <p:nvPr/>
        </p:nvSpPr>
        <p:spPr>
          <a:xfrm>
            <a:off x="367638" y="4768253"/>
            <a:ext cx="11648700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sz="1000" b="1" u="sng" dirty="0" err="1">
                <a:solidFill>
                  <a:srgbClr val="000000"/>
                </a:solidFill>
                <a:effectLst/>
                <a:latin typeface="Helvetica" pitchFamily="2" charset="0"/>
              </a:rPr>
              <a:t>Catatan</a:t>
            </a:r>
            <a:r>
              <a:rPr lang="en-ID" sz="1000" b="1" u="sng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-ID" sz="1000" b="1" u="sng" dirty="0" err="1">
                <a:solidFill>
                  <a:srgbClr val="000000"/>
                </a:solidFill>
                <a:effectLst/>
                <a:latin typeface="Helvetica" pitchFamily="2" charset="0"/>
              </a:rPr>
              <a:t>untuk</a:t>
            </a:r>
            <a:r>
              <a:rPr lang="en-ID" sz="1000" b="1" u="sng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-ID" sz="1000" b="1" u="sng" dirty="0" err="1">
                <a:solidFill>
                  <a:srgbClr val="000000"/>
                </a:solidFill>
                <a:effectLst/>
                <a:latin typeface="Helvetica" pitchFamily="2" charset="0"/>
              </a:rPr>
              <a:t>Kegiatan</a:t>
            </a:r>
            <a:r>
              <a:rPr lang="en-ID" sz="1000" b="1" u="sng" dirty="0">
                <a:solidFill>
                  <a:srgbClr val="000000"/>
                </a:solidFill>
                <a:effectLst/>
                <a:latin typeface="Helvetica" pitchFamily="2" charset="0"/>
              </a:rPr>
              <a:t> Babak Final dan Acara </a:t>
            </a:r>
            <a:r>
              <a:rPr lang="en-ID" sz="1000" b="1" u="sng" dirty="0" err="1">
                <a:solidFill>
                  <a:srgbClr val="000000"/>
                </a:solidFill>
                <a:effectLst/>
                <a:latin typeface="Helvetica" pitchFamily="2" charset="0"/>
              </a:rPr>
              <a:t>Puncak</a:t>
            </a:r>
            <a:r>
              <a:rPr lang="en-ID" sz="1000" b="1" u="sng" dirty="0">
                <a:solidFill>
                  <a:srgbClr val="000000"/>
                </a:solidFill>
                <a:effectLst/>
                <a:latin typeface="Helvetica" pitchFamily="2" charset="0"/>
              </a:rPr>
              <a:t>:</a:t>
            </a:r>
          </a:p>
          <a:p>
            <a:pPr marL="225425" indent="-225425">
              <a:buFont typeface="+mj-lt"/>
              <a:buAutoNum type="arabicPeriod"/>
            </a:pPr>
            <a:r>
              <a:rPr lang="en-ID" sz="1000" b="1" dirty="0" err="1">
                <a:solidFill>
                  <a:srgbClr val="000000"/>
                </a:solidFill>
                <a:effectLst/>
                <a:latin typeface="Helvetica" pitchFamily="2" charset="0"/>
              </a:rPr>
              <a:t>Pendaftaran</a:t>
            </a:r>
            <a:r>
              <a:rPr lang="en-ID" sz="1000" b="1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-ID" sz="1000" b="1" dirty="0" err="1">
                <a:solidFill>
                  <a:srgbClr val="000000"/>
                </a:solidFill>
                <a:effectLst/>
                <a:latin typeface="Helvetica" pitchFamily="2" charset="0"/>
              </a:rPr>
              <a:t>ulang</a:t>
            </a:r>
            <a:r>
              <a:rPr lang="en-ID" sz="1000" b="1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-ID" sz="1000" b="1" dirty="0" err="1">
                <a:solidFill>
                  <a:srgbClr val="000000"/>
                </a:solidFill>
                <a:effectLst/>
                <a:latin typeface="Helvetica" pitchFamily="2" charset="0"/>
              </a:rPr>
              <a:t>kepesertaan</a:t>
            </a:r>
            <a:r>
              <a:rPr lang="en-ID" sz="1000" b="1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-ID" sz="1000" b="1" dirty="0" err="1">
                <a:solidFill>
                  <a:srgbClr val="000000"/>
                </a:solidFill>
                <a:effectLst/>
                <a:latin typeface="Helvetica" pitchFamily="2" charset="0"/>
              </a:rPr>
              <a:t>babak</a:t>
            </a:r>
            <a:r>
              <a:rPr lang="en-ID" sz="1000" b="1" dirty="0">
                <a:solidFill>
                  <a:srgbClr val="000000"/>
                </a:solidFill>
                <a:effectLst/>
                <a:latin typeface="Helvetica" pitchFamily="2" charset="0"/>
              </a:rPr>
              <a:t> final dan </a:t>
            </a:r>
            <a:r>
              <a:rPr lang="en-ID" sz="1000" b="1" dirty="0" err="1">
                <a:solidFill>
                  <a:srgbClr val="000000"/>
                </a:solidFill>
                <a:effectLst/>
                <a:latin typeface="Helvetica" pitchFamily="2" charset="0"/>
              </a:rPr>
              <a:t>unggah</a:t>
            </a:r>
            <a:r>
              <a:rPr lang="en-ID" sz="1000" b="1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-ID" sz="1000" b="1" dirty="0" err="1">
                <a:solidFill>
                  <a:srgbClr val="000000"/>
                </a:solidFill>
                <a:effectLst/>
                <a:latin typeface="Helvetica" pitchFamily="2" charset="0"/>
              </a:rPr>
              <a:t>dokumen</a:t>
            </a:r>
            <a:r>
              <a:rPr lang="en-ID" sz="1000" b="1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-ID" sz="1000" b="1" dirty="0" err="1">
                <a:solidFill>
                  <a:srgbClr val="000000"/>
                </a:solidFill>
                <a:effectLst/>
                <a:latin typeface="Helvetica" pitchFamily="2" charset="0"/>
              </a:rPr>
              <a:t>babak</a:t>
            </a:r>
            <a:r>
              <a:rPr lang="en-ID" sz="1000" b="1" dirty="0">
                <a:solidFill>
                  <a:srgbClr val="000000"/>
                </a:solidFill>
                <a:effectLst/>
                <a:latin typeface="Helvetica" pitchFamily="2" charset="0"/>
              </a:rPr>
              <a:t> final </a:t>
            </a:r>
            <a:r>
              <a:rPr lang="en-ID" sz="1000" b="1" dirty="0" err="1">
                <a:solidFill>
                  <a:srgbClr val="000000"/>
                </a:solidFill>
                <a:effectLst/>
                <a:latin typeface="Helvetica" pitchFamily="2" charset="0"/>
              </a:rPr>
              <a:t>semua</a:t>
            </a:r>
            <a:r>
              <a:rPr lang="en-ID" sz="1000" b="1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-ID" sz="1000" b="1" dirty="0" err="1">
                <a:solidFill>
                  <a:srgbClr val="000000"/>
                </a:solidFill>
                <a:effectLst/>
                <a:latin typeface="Helvetica" pitchFamily="2" charset="0"/>
              </a:rPr>
              <a:t>tim</a:t>
            </a:r>
            <a:r>
              <a:rPr lang="en-ID" sz="1000" b="1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-ID" sz="1000" b="1" dirty="0" err="1">
                <a:solidFill>
                  <a:srgbClr val="000000"/>
                </a:solidFill>
                <a:effectLst/>
                <a:latin typeface="Helvetica" pitchFamily="2" charset="0"/>
              </a:rPr>
              <a:t>finalis</a:t>
            </a:r>
            <a:r>
              <a:rPr lang="en-ID" sz="1000" b="1" dirty="0">
                <a:solidFill>
                  <a:srgbClr val="000000"/>
                </a:solidFill>
                <a:effectLst/>
                <a:latin typeface="Helvetica" pitchFamily="2" charset="0"/>
              </a:rPr>
              <a:t> 18 </a:t>
            </a:r>
            <a:r>
              <a:rPr lang="en-ID" sz="1000" b="1" dirty="0" err="1">
                <a:solidFill>
                  <a:srgbClr val="000000"/>
                </a:solidFill>
                <a:effectLst/>
                <a:latin typeface="Helvetica" pitchFamily="2" charset="0"/>
              </a:rPr>
              <a:t>Agustus</a:t>
            </a:r>
            <a:r>
              <a:rPr lang="en-ID" sz="1000" b="1" dirty="0">
                <a:solidFill>
                  <a:srgbClr val="000000"/>
                </a:solidFill>
                <a:effectLst/>
                <a:latin typeface="Helvetica" pitchFamily="2" charset="0"/>
              </a:rPr>
              <a:t> - 2 September 2024</a:t>
            </a:r>
          </a:p>
          <a:p>
            <a:pPr marL="225425" indent="-225425">
              <a:buFont typeface="+mj-lt"/>
              <a:buAutoNum type="arabicPeriod"/>
            </a:pPr>
            <a:r>
              <a:rPr lang="en-ID" sz="1000" b="1" i="1" dirty="0">
                <a:solidFill>
                  <a:srgbClr val="000000"/>
                </a:solidFill>
                <a:effectLst/>
                <a:latin typeface="Helvetica" pitchFamily="2" charset="0"/>
              </a:rPr>
              <a:t>Technical Meeting</a:t>
            </a:r>
            <a:r>
              <a:rPr lang="en-ID" sz="1000" b="1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-ID" sz="1000" b="1" dirty="0" err="1">
                <a:solidFill>
                  <a:srgbClr val="000000"/>
                </a:solidFill>
                <a:effectLst/>
                <a:latin typeface="Helvetica" pitchFamily="2" charset="0"/>
              </a:rPr>
              <a:t>Peserta</a:t>
            </a:r>
            <a:r>
              <a:rPr lang="en-ID" sz="1000" b="1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-ID" sz="1000" b="1" dirty="0" err="1">
                <a:solidFill>
                  <a:srgbClr val="000000"/>
                </a:solidFill>
                <a:effectLst/>
                <a:latin typeface="Helvetica" pitchFamily="2" charset="0"/>
              </a:rPr>
              <a:t>Finalis</a:t>
            </a:r>
            <a:r>
              <a:rPr lang="en-ID" sz="1000" b="1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-ID" sz="1000" b="1" dirty="0" err="1">
                <a:solidFill>
                  <a:srgbClr val="000000"/>
                </a:solidFill>
                <a:effectLst/>
                <a:latin typeface="Helvetica" pitchFamily="2" charset="0"/>
              </a:rPr>
              <a:t>Kompetisi</a:t>
            </a:r>
            <a:r>
              <a:rPr lang="en-ID" sz="1000" b="1" dirty="0">
                <a:solidFill>
                  <a:srgbClr val="000000"/>
                </a:solidFill>
                <a:effectLst/>
                <a:latin typeface="Helvetica" pitchFamily="2" charset="0"/>
              </a:rPr>
              <a:t> I s. d. XI (</a:t>
            </a:r>
            <a:r>
              <a:rPr lang="en-ID" sz="1000" b="1" dirty="0" err="1">
                <a:solidFill>
                  <a:srgbClr val="000000"/>
                </a:solidFill>
                <a:effectLst/>
                <a:latin typeface="Helvetica" pitchFamily="2" charset="0"/>
              </a:rPr>
              <a:t>serentak</a:t>
            </a:r>
            <a:r>
              <a:rPr lang="en-ID" sz="1000" b="1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-ID" sz="1000" b="1" dirty="0" err="1">
                <a:solidFill>
                  <a:srgbClr val="000000"/>
                </a:solidFill>
                <a:effectLst/>
                <a:latin typeface="Helvetica" pitchFamily="2" charset="0"/>
              </a:rPr>
              <a:t>seluruh</a:t>
            </a:r>
            <a:r>
              <a:rPr lang="en-ID" sz="1000" b="1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-ID" sz="1000" b="1" dirty="0" err="1">
                <a:solidFill>
                  <a:srgbClr val="000000"/>
                </a:solidFill>
                <a:effectLst/>
                <a:latin typeface="Helvetica" pitchFamily="2" charset="0"/>
              </a:rPr>
              <a:t>kompetisi</a:t>
            </a:r>
            <a:r>
              <a:rPr lang="en-ID" sz="1000" b="1" dirty="0">
                <a:solidFill>
                  <a:srgbClr val="000000"/>
                </a:solidFill>
                <a:effectLst/>
                <a:latin typeface="Helvetica" pitchFamily="2" charset="0"/>
              </a:rPr>
              <a:t>) </a:t>
            </a:r>
            <a:r>
              <a:rPr lang="en-ID" sz="1000" b="1" dirty="0" err="1">
                <a:solidFill>
                  <a:srgbClr val="000000"/>
                </a:solidFill>
                <a:effectLst/>
                <a:latin typeface="Helvetica" pitchFamily="2" charset="0"/>
              </a:rPr>
              <a:t>dilaksanakan</a:t>
            </a:r>
            <a:r>
              <a:rPr lang="en-ID" sz="1000" b="1" dirty="0">
                <a:solidFill>
                  <a:srgbClr val="000000"/>
                </a:solidFill>
                <a:effectLst/>
                <a:latin typeface="Helvetica" pitchFamily="2" charset="0"/>
              </a:rPr>
              <a:t> pada </a:t>
            </a:r>
            <a:r>
              <a:rPr lang="en-ID" sz="1000" b="1" dirty="0" err="1">
                <a:solidFill>
                  <a:srgbClr val="000000"/>
                </a:solidFill>
                <a:effectLst/>
                <a:latin typeface="Helvetica" pitchFamily="2" charset="0"/>
              </a:rPr>
              <a:t>tanggal</a:t>
            </a:r>
            <a:r>
              <a:rPr lang="en-ID" sz="1000" b="1" dirty="0">
                <a:solidFill>
                  <a:srgbClr val="000000"/>
                </a:solidFill>
                <a:effectLst/>
                <a:latin typeface="Helvetica" pitchFamily="2" charset="0"/>
              </a:rPr>
              <a:t> 10 September 2024 </a:t>
            </a:r>
            <a:r>
              <a:rPr lang="en-ID" sz="1000" b="1" dirty="0" err="1">
                <a:solidFill>
                  <a:srgbClr val="000000"/>
                </a:solidFill>
                <a:effectLst/>
                <a:latin typeface="Helvetica" pitchFamily="2" charset="0"/>
              </a:rPr>
              <a:t>Pkl</a:t>
            </a:r>
            <a:r>
              <a:rPr lang="en-ID" sz="1000" b="1" dirty="0">
                <a:solidFill>
                  <a:srgbClr val="000000"/>
                </a:solidFill>
                <a:effectLst/>
                <a:latin typeface="Helvetica" pitchFamily="2" charset="0"/>
              </a:rPr>
              <a:t>. 07:30 - 09:30 WIB</a:t>
            </a:r>
          </a:p>
          <a:p>
            <a:pPr marL="225425" indent="-225425">
              <a:buFont typeface="+mj-lt"/>
              <a:buAutoNum type="arabicPeriod"/>
            </a:pPr>
            <a:r>
              <a:rPr lang="en-ID" sz="1000" b="1" dirty="0" err="1">
                <a:solidFill>
                  <a:srgbClr val="000000"/>
                </a:solidFill>
                <a:effectLst/>
                <a:latin typeface="Helvetica" pitchFamily="2" charset="0"/>
              </a:rPr>
              <a:t>Upacara</a:t>
            </a:r>
            <a:r>
              <a:rPr lang="en-ID" sz="1000" b="1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-ID" sz="1000" b="1" dirty="0" err="1">
                <a:solidFill>
                  <a:srgbClr val="000000"/>
                </a:solidFill>
                <a:effectLst/>
                <a:latin typeface="Helvetica" pitchFamily="2" charset="0"/>
              </a:rPr>
              <a:t>Pembukaan</a:t>
            </a:r>
            <a:r>
              <a:rPr lang="en-ID" sz="1000" b="1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-ID" sz="1000" b="1" dirty="0" err="1">
                <a:solidFill>
                  <a:srgbClr val="000000"/>
                </a:solidFill>
                <a:effectLst/>
                <a:latin typeface="Helvetica" pitchFamily="2" charset="0"/>
              </a:rPr>
              <a:t>dilaksanakan</a:t>
            </a:r>
            <a:r>
              <a:rPr lang="en-ID" sz="1000" b="1" dirty="0">
                <a:solidFill>
                  <a:srgbClr val="000000"/>
                </a:solidFill>
                <a:effectLst/>
                <a:latin typeface="Helvetica" pitchFamily="2" charset="0"/>
              </a:rPr>
              <a:t> pada </a:t>
            </a:r>
            <a:r>
              <a:rPr lang="en-ID" sz="1000" b="1" dirty="0" err="1">
                <a:solidFill>
                  <a:srgbClr val="000000"/>
                </a:solidFill>
                <a:effectLst/>
                <a:latin typeface="Helvetica" pitchFamily="2" charset="0"/>
              </a:rPr>
              <a:t>tanggal</a:t>
            </a:r>
            <a:r>
              <a:rPr lang="en-ID" sz="1000" b="1" dirty="0">
                <a:solidFill>
                  <a:srgbClr val="000000"/>
                </a:solidFill>
                <a:effectLst/>
                <a:latin typeface="Helvetica" pitchFamily="2" charset="0"/>
              </a:rPr>
              <a:t> 10 September 2024 </a:t>
            </a:r>
            <a:r>
              <a:rPr lang="en-ID" sz="1000" b="1" dirty="0" err="1">
                <a:solidFill>
                  <a:srgbClr val="000000"/>
                </a:solidFill>
                <a:effectLst/>
                <a:latin typeface="Helvetica" pitchFamily="2" charset="0"/>
              </a:rPr>
              <a:t>Pkl</a:t>
            </a:r>
            <a:r>
              <a:rPr lang="en-ID" sz="1000" b="1" dirty="0">
                <a:solidFill>
                  <a:srgbClr val="000000"/>
                </a:solidFill>
                <a:effectLst/>
                <a:latin typeface="Helvetica" pitchFamily="2" charset="0"/>
              </a:rPr>
              <a:t>. 09:30 - 11:30 WIB</a:t>
            </a:r>
          </a:p>
          <a:p>
            <a:pPr marL="225425" indent="-225425">
              <a:buFont typeface="+mj-lt"/>
              <a:buAutoNum type="arabicPeriod"/>
            </a:pPr>
            <a:r>
              <a:rPr lang="en-ID" sz="1000" b="1" dirty="0" err="1">
                <a:solidFill>
                  <a:srgbClr val="000000"/>
                </a:solidFill>
                <a:effectLst/>
                <a:latin typeface="Helvetica" pitchFamily="2" charset="0"/>
              </a:rPr>
              <a:t>Kompetisi</a:t>
            </a:r>
            <a:r>
              <a:rPr lang="en-ID" sz="1000" b="1" dirty="0">
                <a:solidFill>
                  <a:srgbClr val="000000"/>
                </a:solidFill>
                <a:effectLst/>
                <a:latin typeface="Helvetica" pitchFamily="2" charset="0"/>
              </a:rPr>
              <a:t> I </a:t>
            </a:r>
            <a:r>
              <a:rPr lang="en-ID" sz="1000" b="1" dirty="0" err="1">
                <a:solidFill>
                  <a:srgbClr val="000000"/>
                </a:solidFill>
                <a:effectLst/>
                <a:latin typeface="Helvetica" pitchFamily="2" charset="0"/>
              </a:rPr>
              <a:t>Pemrograman</a:t>
            </a:r>
            <a:r>
              <a:rPr lang="en-ID" sz="1000" b="1" dirty="0">
                <a:solidFill>
                  <a:srgbClr val="000000"/>
                </a:solidFill>
                <a:effectLst/>
                <a:latin typeface="Helvetica" pitchFamily="2" charset="0"/>
              </a:rPr>
              <a:t>: a). warming-up (</a:t>
            </a:r>
            <a:r>
              <a:rPr lang="en-ID" sz="1000" b="1" dirty="0" err="1">
                <a:solidFill>
                  <a:srgbClr val="000000"/>
                </a:solidFill>
                <a:effectLst/>
                <a:latin typeface="Helvetica" pitchFamily="2" charset="0"/>
              </a:rPr>
              <a:t>pemanasan</a:t>
            </a:r>
            <a:r>
              <a:rPr lang="en-ID" sz="1000" b="1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-ID" sz="1000" b="1" dirty="0" err="1">
                <a:solidFill>
                  <a:srgbClr val="000000"/>
                </a:solidFill>
                <a:effectLst/>
                <a:latin typeface="Helvetica" pitchFamily="2" charset="0"/>
              </a:rPr>
              <a:t>pra</a:t>
            </a:r>
            <a:r>
              <a:rPr lang="en-ID" sz="1000" b="1" dirty="0">
                <a:solidFill>
                  <a:srgbClr val="000000"/>
                </a:solidFill>
                <a:effectLst/>
                <a:latin typeface="Helvetica" pitchFamily="2" charset="0"/>
              </a:rPr>
              <a:t>-final) 10 September 2024 </a:t>
            </a:r>
            <a:r>
              <a:rPr lang="en-ID" sz="1000" b="1" dirty="0" err="1">
                <a:solidFill>
                  <a:srgbClr val="000000"/>
                </a:solidFill>
                <a:effectLst/>
                <a:latin typeface="Helvetica" pitchFamily="2" charset="0"/>
              </a:rPr>
              <a:t>Pkl</a:t>
            </a:r>
            <a:r>
              <a:rPr lang="en-ID" sz="1000" b="1" dirty="0">
                <a:solidFill>
                  <a:srgbClr val="000000"/>
                </a:solidFill>
                <a:effectLst/>
                <a:latin typeface="Helvetica" pitchFamily="2" charset="0"/>
              </a:rPr>
              <a:t>. 13:00 - 16:00 WIB, b). </a:t>
            </a:r>
            <a:r>
              <a:rPr lang="en-ID" sz="1000" b="1" dirty="0" err="1">
                <a:solidFill>
                  <a:srgbClr val="000000"/>
                </a:solidFill>
                <a:effectLst/>
                <a:latin typeface="Helvetica" pitchFamily="2" charset="0"/>
              </a:rPr>
              <a:t>Pelaksanaan</a:t>
            </a:r>
            <a:r>
              <a:rPr lang="en-ID" sz="1000" b="1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-ID" sz="1000" b="1" dirty="0" err="1">
                <a:solidFill>
                  <a:srgbClr val="000000"/>
                </a:solidFill>
                <a:effectLst/>
                <a:latin typeface="Helvetica" pitchFamily="2" charset="0"/>
              </a:rPr>
              <a:t>kompetisi</a:t>
            </a:r>
            <a:r>
              <a:rPr lang="en-ID" sz="1000" b="1" dirty="0">
                <a:solidFill>
                  <a:srgbClr val="000000"/>
                </a:solidFill>
                <a:effectLst/>
                <a:latin typeface="Helvetica" pitchFamily="2" charset="0"/>
              </a:rPr>
              <a:t> 11 September 2024 </a:t>
            </a:r>
            <a:r>
              <a:rPr lang="en-ID" sz="1000" b="1" dirty="0" err="1">
                <a:solidFill>
                  <a:srgbClr val="000000"/>
                </a:solidFill>
                <a:effectLst/>
                <a:latin typeface="Helvetica" pitchFamily="2" charset="0"/>
              </a:rPr>
              <a:t>Pkl</a:t>
            </a:r>
            <a:r>
              <a:rPr lang="en-ID" sz="1000" b="1" dirty="0">
                <a:solidFill>
                  <a:srgbClr val="000000"/>
                </a:solidFill>
                <a:effectLst/>
                <a:latin typeface="Helvetica" pitchFamily="2" charset="0"/>
              </a:rPr>
              <a:t>. 08:00 - 13:00 WIB</a:t>
            </a:r>
          </a:p>
          <a:p>
            <a:pPr marL="225425" indent="-225425">
              <a:buFont typeface="+mj-lt"/>
              <a:buAutoNum type="arabicPeriod"/>
            </a:pPr>
            <a:r>
              <a:rPr lang="en-ID" sz="1000" b="1" dirty="0" err="1">
                <a:solidFill>
                  <a:srgbClr val="000000"/>
                </a:solidFill>
                <a:effectLst/>
                <a:latin typeface="Helvetica" pitchFamily="2" charset="0"/>
              </a:rPr>
              <a:t>Kompetisi</a:t>
            </a:r>
            <a:r>
              <a:rPr lang="en-ID" sz="1000" b="1" dirty="0">
                <a:solidFill>
                  <a:srgbClr val="000000"/>
                </a:solidFill>
                <a:effectLst/>
                <a:latin typeface="Helvetica" pitchFamily="2" charset="0"/>
              </a:rPr>
              <a:t> II </a:t>
            </a:r>
            <a:r>
              <a:rPr lang="en-ID" sz="1000" b="1" dirty="0" err="1">
                <a:solidFill>
                  <a:srgbClr val="000000"/>
                </a:solidFill>
                <a:effectLst/>
                <a:latin typeface="Helvetica" pitchFamily="2" charset="0"/>
              </a:rPr>
              <a:t>Keamanan</a:t>
            </a:r>
            <a:r>
              <a:rPr lang="en-ID" sz="1000" b="1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-ID" sz="1000" b="1" dirty="0" err="1">
                <a:solidFill>
                  <a:srgbClr val="000000"/>
                </a:solidFill>
                <a:effectLst/>
                <a:latin typeface="Helvetica" pitchFamily="2" charset="0"/>
              </a:rPr>
              <a:t>Siber</a:t>
            </a:r>
            <a:r>
              <a:rPr lang="en-ID" sz="1000" b="1" dirty="0">
                <a:solidFill>
                  <a:srgbClr val="000000"/>
                </a:solidFill>
                <a:effectLst/>
                <a:latin typeface="Helvetica" pitchFamily="2" charset="0"/>
              </a:rPr>
              <a:t>: a). warming-up (</a:t>
            </a:r>
            <a:r>
              <a:rPr lang="en-ID" sz="1000" b="1" dirty="0" err="1">
                <a:solidFill>
                  <a:srgbClr val="000000"/>
                </a:solidFill>
                <a:effectLst/>
                <a:latin typeface="Helvetica" pitchFamily="2" charset="0"/>
              </a:rPr>
              <a:t>pemanasan</a:t>
            </a:r>
            <a:r>
              <a:rPr lang="en-ID" sz="1000" b="1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-ID" sz="1000" b="1" dirty="0" err="1">
                <a:solidFill>
                  <a:srgbClr val="000000"/>
                </a:solidFill>
                <a:effectLst/>
                <a:latin typeface="Helvetica" pitchFamily="2" charset="0"/>
              </a:rPr>
              <a:t>pra</a:t>
            </a:r>
            <a:r>
              <a:rPr lang="en-ID" sz="1000" b="1" dirty="0">
                <a:solidFill>
                  <a:srgbClr val="000000"/>
                </a:solidFill>
                <a:effectLst/>
                <a:latin typeface="Helvetica" pitchFamily="2" charset="0"/>
              </a:rPr>
              <a:t>-final) 9 September 2024 </a:t>
            </a:r>
            <a:r>
              <a:rPr lang="en-ID" sz="1000" b="1" dirty="0" err="1">
                <a:solidFill>
                  <a:srgbClr val="000000"/>
                </a:solidFill>
                <a:effectLst/>
                <a:latin typeface="Helvetica" pitchFamily="2" charset="0"/>
              </a:rPr>
              <a:t>Pkl</a:t>
            </a:r>
            <a:r>
              <a:rPr lang="en-ID" sz="1000" b="1" dirty="0">
                <a:solidFill>
                  <a:srgbClr val="000000"/>
                </a:solidFill>
                <a:effectLst/>
                <a:latin typeface="Helvetica" pitchFamily="2" charset="0"/>
              </a:rPr>
              <a:t>. 10:00 - 17:30 WIB, b). </a:t>
            </a:r>
            <a:r>
              <a:rPr lang="en-ID" sz="1000" b="1" dirty="0" err="1">
                <a:solidFill>
                  <a:srgbClr val="000000"/>
                </a:solidFill>
                <a:effectLst/>
                <a:latin typeface="Helvetica" pitchFamily="2" charset="0"/>
              </a:rPr>
              <a:t>Pelaksanaan</a:t>
            </a:r>
            <a:r>
              <a:rPr lang="en-ID" sz="1000" b="1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-ID" sz="1000" b="1" dirty="0" err="1">
                <a:solidFill>
                  <a:srgbClr val="000000"/>
                </a:solidFill>
                <a:effectLst/>
                <a:latin typeface="Helvetica" pitchFamily="2" charset="0"/>
              </a:rPr>
              <a:t>kompetisi</a:t>
            </a:r>
            <a:r>
              <a:rPr lang="en-ID" sz="1000" b="1" dirty="0">
                <a:solidFill>
                  <a:srgbClr val="000000"/>
                </a:solidFill>
                <a:effectLst/>
                <a:latin typeface="Helvetica" pitchFamily="2" charset="0"/>
              </a:rPr>
              <a:t> 10 September 2024 </a:t>
            </a:r>
            <a:r>
              <a:rPr lang="en-ID" sz="1000" b="1" dirty="0" err="1">
                <a:solidFill>
                  <a:srgbClr val="000000"/>
                </a:solidFill>
                <a:effectLst/>
                <a:latin typeface="Helvetica" pitchFamily="2" charset="0"/>
              </a:rPr>
              <a:t>Pkl</a:t>
            </a:r>
            <a:r>
              <a:rPr lang="en-ID" sz="1000" b="1" dirty="0">
                <a:solidFill>
                  <a:srgbClr val="000000"/>
                </a:solidFill>
                <a:effectLst/>
                <a:latin typeface="Helvetica" pitchFamily="2" charset="0"/>
              </a:rPr>
              <a:t>. 13:00 - 18:00 WIB, c). </a:t>
            </a:r>
            <a:r>
              <a:rPr lang="en-ID" sz="1000" b="1" dirty="0" err="1">
                <a:solidFill>
                  <a:srgbClr val="000000"/>
                </a:solidFill>
                <a:effectLst/>
                <a:latin typeface="Helvetica" pitchFamily="2" charset="0"/>
              </a:rPr>
              <a:t>penyusunan</a:t>
            </a:r>
            <a:r>
              <a:rPr lang="en-ID" sz="1000" b="1" dirty="0">
                <a:solidFill>
                  <a:srgbClr val="000000"/>
                </a:solidFill>
                <a:effectLst/>
                <a:latin typeface="Helvetica" pitchFamily="2" charset="0"/>
              </a:rPr>
              <a:t> write-up </a:t>
            </a:r>
            <a:r>
              <a:rPr lang="en-ID" sz="1000" b="1" dirty="0" err="1">
                <a:solidFill>
                  <a:srgbClr val="000000"/>
                </a:solidFill>
                <a:effectLst/>
                <a:latin typeface="Helvetica" pitchFamily="2" charset="0"/>
              </a:rPr>
              <a:t>disubmit</a:t>
            </a:r>
            <a:r>
              <a:rPr lang="en-ID" sz="1000" b="1" dirty="0">
                <a:solidFill>
                  <a:srgbClr val="000000"/>
                </a:solidFill>
                <a:effectLst/>
                <a:latin typeface="Helvetica" pitchFamily="2" charset="0"/>
              </a:rPr>
              <a:t> paling </a:t>
            </a:r>
            <a:r>
              <a:rPr lang="en-ID" sz="1000" b="1" dirty="0" err="1">
                <a:solidFill>
                  <a:srgbClr val="000000"/>
                </a:solidFill>
                <a:effectLst/>
                <a:latin typeface="Helvetica" pitchFamily="2" charset="0"/>
              </a:rPr>
              <a:t>lambat</a:t>
            </a:r>
            <a:r>
              <a:rPr lang="en-ID" sz="1000" b="1" dirty="0">
                <a:solidFill>
                  <a:srgbClr val="000000"/>
                </a:solidFill>
                <a:effectLst/>
                <a:latin typeface="Helvetica" pitchFamily="2" charset="0"/>
              </a:rPr>
              <a:t> 10 September 2024 </a:t>
            </a:r>
            <a:r>
              <a:rPr lang="en-ID" sz="1000" b="1" dirty="0" err="1">
                <a:solidFill>
                  <a:srgbClr val="000000"/>
                </a:solidFill>
                <a:effectLst/>
                <a:latin typeface="Helvetica" pitchFamily="2" charset="0"/>
              </a:rPr>
              <a:t>Pkl</a:t>
            </a:r>
            <a:r>
              <a:rPr lang="en-ID" sz="1000" b="1" dirty="0">
                <a:solidFill>
                  <a:srgbClr val="000000"/>
                </a:solidFill>
                <a:effectLst/>
                <a:latin typeface="Helvetica" pitchFamily="2" charset="0"/>
              </a:rPr>
              <a:t>. 23:00 WIB, d). </a:t>
            </a:r>
            <a:r>
              <a:rPr lang="en-ID" sz="1000" b="1" dirty="0" err="1">
                <a:solidFill>
                  <a:srgbClr val="000000"/>
                </a:solidFill>
                <a:effectLst/>
                <a:latin typeface="Helvetica" pitchFamily="2" charset="0"/>
              </a:rPr>
              <a:t>presentasi</a:t>
            </a:r>
            <a:r>
              <a:rPr lang="en-ID" sz="1000" b="1" dirty="0">
                <a:solidFill>
                  <a:srgbClr val="000000"/>
                </a:solidFill>
                <a:effectLst/>
                <a:latin typeface="Helvetica" pitchFamily="2" charset="0"/>
              </a:rPr>
              <a:t> write-up 11 September 2024 </a:t>
            </a:r>
            <a:r>
              <a:rPr lang="en-ID" sz="1000" b="1" dirty="0" err="1">
                <a:solidFill>
                  <a:srgbClr val="000000"/>
                </a:solidFill>
                <a:effectLst/>
                <a:latin typeface="Helvetica" pitchFamily="2" charset="0"/>
              </a:rPr>
              <a:t>Pkl</a:t>
            </a:r>
            <a:r>
              <a:rPr lang="en-ID" sz="1000" b="1" dirty="0">
                <a:solidFill>
                  <a:srgbClr val="000000"/>
                </a:solidFill>
                <a:effectLst/>
                <a:latin typeface="Helvetica" pitchFamily="2" charset="0"/>
              </a:rPr>
              <a:t>. 08:30 - 16:30 WIB (20 </a:t>
            </a:r>
            <a:r>
              <a:rPr lang="en-ID" sz="1000" b="1" dirty="0" err="1">
                <a:solidFill>
                  <a:srgbClr val="000000"/>
                </a:solidFill>
                <a:effectLst/>
                <a:latin typeface="Helvetica" pitchFamily="2" charset="0"/>
              </a:rPr>
              <a:t>tim</a:t>
            </a:r>
            <a:r>
              <a:rPr lang="en-ID" sz="1000" b="1" dirty="0">
                <a:solidFill>
                  <a:srgbClr val="000000"/>
                </a:solidFill>
                <a:effectLst/>
                <a:latin typeface="Helvetica" pitchFamily="2" charset="0"/>
              </a:rPr>
              <a:t>)</a:t>
            </a:r>
          </a:p>
          <a:p>
            <a:pPr marL="225425" indent="-225425">
              <a:buFont typeface="+mj-lt"/>
              <a:buAutoNum type="arabicPeriod"/>
            </a:pPr>
            <a:r>
              <a:rPr lang="en-ID" sz="1000" b="1" dirty="0" err="1">
                <a:solidFill>
                  <a:srgbClr val="000000"/>
                </a:solidFill>
                <a:effectLst/>
                <a:latin typeface="Helvetica" pitchFamily="2" charset="0"/>
              </a:rPr>
              <a:t>Untuk</a:t>
            </a:r>
            <a:r>
              <a:rPr lang="en-ID" sz="1000" b="1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-ID" sz="1000" b="1" dirty="0" err="1">
                <a:solidFill>
                  <a:srgbClr val="000000"/>
                </a:solidFill>
                <a:effectLst/>
                <a:latin typeface="Helvetica" pitchFamily="2" charset="0"/>
              </a:rPr>
              <a:t>Kompetisi</a:t>
            </a:r>
            <a:r>
              <a:rPr lang="en-ID" sz="1000" b="1" dirty="0">
                <a:solidFill>
                  <a:srgbClr val="000000"/>
                </a:solidFill>
                <a:effectLst/>
                <a:latin typeface="Helvetica" pitchFamily="2" charset="0"/>
              </a:rPr>
              <a:t> III </a:t>
            </a:r>
            <a:r>
              <a:rPr lang="en-ID" sz="1000" b="1" dirty="0" err="1">
                <a:solidFill>
                  <a:srgbClr val="000000"/>
                </a:solidFill>
                <a:effectLst/>
                <a:latin typeface="Helvetica" pitchFamily="2" charset="0"/>
              </a:rPr>
              <a:t>Penambangan</a:t>
            </a:r>
            <a:r>
              <a:rPr lang="en-ID" sz="1000" b="1" dirty="0">
                <a:solidFill>
                  <a:srgbClr val="000000"/>
                </a:solidFill>
                <a:effectLst/>
                <a:latin typeface="Helvetica" pitchFamily="2" charset="0"/>
              </a:rPr>
              <a:t> Data: a). set-up workstation </a:t>
            </a:r>
            <a:r>
              <a:rPr lang="en-ID" sz="1000" b="1" dirty="0" err="1">
                <a:solidFill>
                  <a:srgbClr val="000000"/>
                </a:solidFill>
                <a:effectLst/>
                <a:latin typeface="Helvetica" pitchFamily="2" charset="0"/>
              </a:rPr>
              <a:t>tanggal</a:t>
            </a:r>
            <a:r>
              <a:rPr lang="en-ID" sz="1000" b="1" dirty="0">
                <a:solidFill>
                  <a:srgbClr val="000000"/>
                </a:solidFill>
                <a:effectLst/>
                <a:latin typeface="Helvetica" pitchFamily="2" charset="0"/>
              </a:rPr>
              <a:t> 9 September 2024 </a:t>
            </a:r>
            <a:r>
              <a:rPr lang="en-ID" sz="1000" b="1" dirty="0" err="1">
                <a:solidFill>
                  <a:srgbClr val="000000"/>
                </a:solidFill>
                <a:effectLst/>
                <a:latin typeface="Helvetica" pitchFamily="2" charset="0"/>
              </a:rPr>
              <a:t>Pkl</a:t>
            </a:r>
            <a:r>
              <a:rPr lang="en-ID" sz="1000" b="1" dirty="0">
                <a:solidFill>
                  <a:srgbClr val="000000"/>
                </a:solidFill>
                <a:effectLst/>
                <a:latin typeface="Helvetica" pitchFamily="2" charset="0"/>
              </a:rPr>
              <a:t>. 10:00 - 17:30 WIB, b). </a:t>
            </a:r>
            <a:r>
              <a:rPr lang="en-ID" sz="1000" b="1" dirty="0" err="1">
                <a:solidFill>
                  <a:srgbClr val="000000"/>
                </a:solidFill>
                <a:effectLst/>
                <a:latin typeface="Helvetica" pitchFamily="2" charset="0"/>
              </a:rPr>
              <a:t>penyelesaian</a:t>
            </a:r>
            <a:r>
              <a:rPr lang="en-ID" sz="1000" b="1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-ID" sz="1000" b="1" dirty="0" err="1">
                <a:solidFill>
                  <a:srgbClr val="000000"/>
                </a:solidFill>
                <a:effectLst/>
                <a:latin typeface="Helvetica" pitchFamily="2" charset="0"/>
              </a:rPr>
              <a:t>kasus</a:t>
            </a:r>
            <a:r>
              <a:rPr lang="en-ID" sz="1000" b="1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-ID" sz="1000" b="1" dirty="0" err="1">
                <a:solidFill>
                  <a:srgbClr val="000000"/>
                </a:solidFill>
                <a:effectLst/>
                <a:latin typeface="Helvetica" pitchFamily="2" charset="0"/>
              </a:rPr>
              <a:t>tanggal</a:t>
            </a:r>
            <a:r>
              <a:rPr lang="en-ID" sz="1000" b="1" dirty="0">
                <a:solidFill>
                  <a:srgbClr val="000000"/>
                </a:solidFill>
                <a:effectLst/>
                <a:latin typeface="Helvetica" pitchFamily="2" charset="0"/>
              </a:rPr>
              <a:t> 10 September 2024 </a:t>
            </a:r>
            <a:r>
              <a:rPr lang="en-ID" sz="1000" b="1" dirty="0" err="1">
                <a:solidFill>
                  <a:srgbClr val="000000"/>
                </a:solidFill>
                <a:effectLst/>
                <a:latin typeface="Helvetica" pitchFamily="2" charset="0"/>
              </a:rPr>
              <a:t>Pkl</a:t>
            </a:r>
            <a:r>
              <a:rPr lang="en-ID" sz="1000" b="1" dirty="0">
                <a:solidFill>
                  <a:srgbClr val="000000"/>
                </a:solidFill>
                <a:effectLst/>
                <a:latin typeface="Helvetica" pitchFamily="2" charset="0"/>
              </a:rPr>
              <a:t>. 13:00 - 18:00 WIB. c). </a:t>
            </a:r>
            <a:r>
              <a:rPr lang="en-ID" sz="1000" b="1" dirty="0" err="1">
                <a:solidFill>
                  <a:srgbClr val="000000"/>
                </a:solidFill>
                <a:effectLst/>
                <a:latin typeface="Helvetica" pitchFamily="2" charset="0"/>
              </a:rPr>
              <a:t>presentasi</a:t>
            </a:r>
            <a:r>
              <a:rPr lang="en-ID" sz="1000" b="1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-ID" sz="1000" b="1" dirty="0" err="1">
                <a:solidFill>
                  <a:srgbClr val="000000"/>
                </a:solidFill>
                <a:effectLst/>
                <a:latin typeface="Helvetica" pitchFamily="2" charset="0"/>
              </a:rPr>
              <a:t>solusi</a:t>
            </a:r>
            <a:r>
              <a:rPr lang="en-ID" sz="1000" b="1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-ID" sz="1000" b="1" dirty="0" err="1">
                <a:solidFill>
                  <a:srgbClr val="000000"/>
                </a:solidFill>
                <a:effectLst/>
                <a:latin typeface="Helvetica" pitchFamily="2" charset="0"/>
              </a:rPr>
              <a:t>kasus</a:t>
            </a:r>
            <a:r>
              <a:rPr lang="en-ID" sz="1000" b="1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-ID" sz="1000" b="1" dirty="0" err="1">
                <a:solidFill>
                  <a:srgbClr val="000000"/>
                </a:solidFill>
                <a:effectLst/>
                <a:latin typeface="Helvetica" pitchFamily="2" charset="0"/>
              </a:rPr>
              <a:t>tanggal</a:t>
            </a:r>
            <a:r>
              <a:rPr lang="en-ID" sz="1000" b="1" dirty="0">
                <a:solidFill>
                  <a:srgbClr val="000000"/>
                </a:solidFill>
                <a:effectLst/>
                <a:latin typeface="Helvetica" pitchFamily="2" charset="0"/>
              </a:rPr>
              <a:t> 11 September 2024 </a:t>
            </a:r>
            <a:r>
              <a:rPr lang="en-ID" sz="1000" b="1" dirty="0" err="1">
                <a:solidFill>
                  <a:srgbClr val="000000"/>
                </a:solidFill>
                <a:effectLst/>
                <a:latin typeface="Helvetica" pitchFamily="2" charset="0"/>
              </a:rPr>
              <a:t>Pkl</a:t>
            </a:r>
            <a:r>
              <a:rPr lang="en-ID" sz="1000" b="1" dirty="0">
                <a:solidFill>
                  <a:srgbClr val="000000"/>
                </a:solidFill>
                <a:effectLst/>
                <a:latin typeface="Helvetica" pitchFamily="2" charset="0"/>
              </a:rPr>
              <a:t>. 08:00 - 17:00 WIB (20 </a:t>
            </a:r>
            <a:r>
              <a:rPr lang="en-ID" sz="1000" b="1" dirty="0" err="1">
                <a:solidFill>
                  <a:srgbClr val="000000"/>
                </a:solidFill>
                <a:effectLst/>
                <a:latin typeface="Helvetica" pitchFamily="2" charset="0"/>
              </a:rPr>
              <a:t>tim</a:t>
            </a:r>
            <a:r>
              <a:rPr lang="en-ID" sz="1000" b="1" dirty="0">
                <a:solidFill>
                  <a:srgbClr val="000000"/>
                </a:solidFill>
                <a:effectLst/>
                <a:latin typeface="Helvetica" pitchFamily="2" charset="0"/>
              </a:rPr>
              <a:t>)</a:t>
            </a:r>
          </a:p>
          <a:p>
            <a:pPr marL="225425" indent="-225425">
              <a:buFont typeface="+mj-lt"/>
              <a:buAutoNum type="arabicPeriod"/>
            </a:pPr>
            <a:r>
              <a:rPr lang="en-ID" sz="1000" b="1" dirty="0" err="1">
                <a:solidFill>
                  <a:srgbClr val="000000"/>
                </a:solidFill>
                <a:effectLst/>
                <a:latin typeface="Helvetica" pitchFamily="2" charset="0"/>
              </a:rPr>
              <a:t>Presentasi</a:t>
            </a:r>
            <a:r>
              <a:rPr lang="en-ID" sz="1000" b="1" dirty="0">
                <a:solidFill>
                  <a:srgbClr val="000000"/>
                </a:solidFill>
                <a:effectLst/>
                <a:latin typeface="Helvetica" pitchFamily="2" charset="0"/>
              </a:rPr>
              <a:t> dan/</a:t>
            </a:r>
            <a:r>
              <a:rPr lang="en-ID" sz="1000" b="1" dirty="0" err="1">
                <a:solidFill>
                  <a:srgbClr val="000000"/>
                </a:solidFill>
                <a:effectLst/>
                <a:latin typeface="Helvetica" pitchFamily="2" charset="0"/>
              </a:rPr>
              <a:t>atau</a:t>
            </a:r>
            <a:r>
              <a:rPr lang="en-ID" sz="1000" b="1" dirty="0">
                <a:solidFill>
                  <a:srgbClr val="000000"/>
                </a:solidFill>
                <a:effectLst/>
                <a:latin typeface="Helvetica" pitchFamily="2" charset="0"/>
              </a:rPr>
              <a:t> demo </a:t>
            </a:r>
            <a:r>
              <a:rPr lang="en-ID" sz="1000" b="1" dirty="0" err="1">
                <a:solidFill>
                  <a:srgbClr val="000000"/>
                </a:solidFill>
                <a:effectLst/>
                <a:latin typeface="Helvetica" pitchFamily="2" charset="0"/>
              </a:rPr>
              <a:t>karya</a:t>
            </a:r>
            <a:r>
              <a:rPr lang="en-ID" sz="1000" b="1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-ID" sz="1000" b="1" dirty="0" err="1">
                <a:solidFill>
                  <a:srgbClr val="000000"/>
                </a:solidFill>
                <a:effectLst/>
                <a:latin typeface="Helvetica" pitchFamily="2" charset="0"/>
              </a:rPr>
              <a:t>Kompetisi</a:t>
            </a:r>
            <a:r>
              <a:rPr lang="en-ID" sz="1000" b="1" dirty="0">
                <a:solidFill>
                  <a:srgbClr val="000000"/>
                </a:solidFill>
                <a:effectLst/>
                <a:latin typeface="Helvetica" pitchFamily="2" charset="0"/>
              </a:rPr>
              <a:t> IV s. d. XI </a:t>
            </a:r>
            <a:r>
              <a:rPr lang="en-ID" sz="1000" b="1" dirty="0" err="1">
                <a:solidFill>
                  <a:srgbClr val="000000"/>
                </a:solidFill>
                <a:effectLst/>
                <a:latin typeface="Helvetica" pitchFamily="2" charset="0"/>
              </a:rPr>
              <a:t>tanggal</a:t>
            </a:r>
            <a:r>
              <a:rPr lang="en-ID" sz="1000" b="1" dirty="0">
                <a:solidFill>
                  <a:srgbClr val="000000"/>
                </a:solidFill>
                <a:effectLst/>
                <a:latin typeface="Helvetica" pitchFamily="2" charset="0"/>
              </a:rPr>
              <a:t> 10 September 2024 </a:t>
            </a:r>
            <a:r>
              <a:rPr lang="en-ID" sz="1000" b="1" dirty="0" err="1">
                <a:solidFill>
                  <a:srgbClr val="000000"/>
                </a:solidFill>
                <a:effectLst/>
                <a:latin typeface="Helvetica" pitchFamily="2" charset="0"/>
              </a:rPr>
              <a:t>Pkl</a:t>
            </a:r>
            <a:r>
              <a:rPr lang="en-ID" sz="1000" b="1" dirty="0">
                <a:solidFill>
                  <a:srgbClr val="000000"/>
                </a:solidFill>
                <a:effectLst/>
                <a:latin typeface="Helvetica" pitchFamily="2" charset="0"/>
              </a:rPr>
              <a:t>. 13:00 - 17:30 WIB (8 </a:t>
            </a:r>
            <a:r>
              <a:rPr lang="en-ID" sz="1000" b="1" dirty="0" err="1">
                <a:solidFill>
                  <a:srgbClr val="000000"/>
                </a:solidFill>
                <a:effectLst/>
                <a:latin typeface="Helvetica" pitchFamily="2" charset="0"/>
              </a:rPr>
              <a:t>tim</a:t>
            </a:r>
            <a:r>
              <a:rPr lang="en-ID" sz="1000" b="1" dirty="0">
                <a:solidFill>
                  <a:srgbClr val="000000"/>
                </a:solidFill>
                <a:effectLst/>
                <a:latin typeface="Helvetica" pitchFamily="2" charset="0"/>
              </a:rPr>
              <a:t>) dan 11 September 2024 </a:t>
            </a:r>
            <a:r>
              <a:rPr lang="en-ID" sz="1000" b="1" dirty="0" err="1">
                <a:solidFill>
                  <a:srgbClr val="000000"/>
                </a:solidFill>
                <a:effectLst/>
                <a:latin typeface="Helvetica" pitchFamily="2" charset="0"/>
              </a:rPr>
              <a:t>Pkl</a:t>
            </a:r>
            <a:r>
              <a:rPr lang="en-ID" sz="1000" b="1" dirty="0">
                <a:solidFill>
                  <a:srgbClr val="000000"/>
                </a:solidFill>
                <a:effectLst/>
                <a:latin typeface="Helvetica" pitchFamily="2" charset="0"/>
              </a:rPr>
              <a:t>. 08:30 - 16:30 WIB (12 </a:t>
            </a:r>
            <a:r>
              <a:rPr lang="en-ID" sz="1000" b="1" dirty="0" err="1">
                <a:solidFill>
                  <a:srgbClr val="000000"/>
                </a:solidFill>
                <a:effectLst/>
                <a:latin typeface="Helvetica" pitchFamily="2" charset="0"/>
              </a:rPr>
              <a:t>tim</a:t>
            </a:r>
            <a:r>
              <a:rPr lang="en-ID" sz="1000" b="1" dirty="0">
                <a:solidFill>
                  <a:srgbClr val="000000"/>
                </a:solidFill>
                <a:effectLst/>
                <a:latin typeface="Helvetica" pitchFamily="2" charset="0"/>
              </a:rPr>
              <a:t>)</a:t>
            </a:r>
          </a:p>
          <a:p>
            <a:pPr marL="225425" indent="-225425">
              <a:buFont typeface="+mj-lt"/>
              <a:buAutoNum type="arabicPeriod"/>
            </a:pPr>
            <a:r>
              <a:rPr lang="en-ID" sz="1000" b="1" dirty="0" err="1">
                <a:solidFill>
                  <a:srgbClr val="000000"/>
                </a:solidFill>
                <a:effectLst/>
                <a:latin typeface="Helvetica" pitchFamily="2" charset="0"/>
              </a:rPr>
              <a:t>Upacara</a:t>
            </a:r>
            <a:r>
              <a:rPr lang="en-ID" sz="1000" b="1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-ID" sz="1000" b="1" dirty="0" err="1">
                <a:solidFill>
                  <a:srgbClr val="000000"/>
                </a:solidFill>
                <a:effectLst/>
                <a:latin typeface="Helvetica" pitchFamily="2" charset="0"/>
              </a:rPr>
              <a:t>Penutupan</a:t>
            </a:r>
            <a:r>
              <a:rPr lang="en-ID" sz="1000" b="1" dirty="0">
                <a:solidFill>
                  <a:srgbClr val="000000"/>
                </a:solidFill>
                <a:effectLst/>
                <a:latin typeface="Helvetica" pitchFamily="2" charset="0"/>
              </a:rPr>
              <a:t>, </a:t>
            </a:r>
            <a:r>
              <a:rPr lang="en-ID" sz="1000" b="1" dirty="0" err="1">
                <a:solidFill>
                  <a:srgbClr val="000000"/>
                </a:solidFill>
                <a:effectLst/>
                <a:latin typeface="Helvetica" pitchFamily="2" charset="0"/>
              </a:rPr>
              <a:t>pengumuman</a:t>
            </a:r>
            <a:r>
              <a:rPr lang="en-ID" sz="1000" b="1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-ID" sz="1000" b="1" dirty="0" err="1">
                <a:solidFill>
                  <a:srgbClr val="000000"/>
                </a:solidFill>
                <a:effectLst/>
                <a:latin typeface="Helvetica" pitchFamily="2" charset="0"/>
              </a:rPr>
              <a:t>juara</a:t>
            </a:r>
            <a:r>
              <a:rPr lang="en-ID" sz="1000" b="1" dirty="0">
                <a:solidFill>
                  <a:srgbClr val="000000"/>
                </a:solidFill>
                <a:effectLst/>
                <a:latin typeface="Helvetica" pitchFamily="2" charset="0"/>
              </a:rPr>
              <a:t>, dan </a:t>
            </a:r>
            <a:r>
              <a:rPr lang="en-ID" sz="1000" b="1" dirty="0" err="1">
                <a:solidFill>
                  <a:srgbClr val="000000"/>
                </a:solidFill>
                <a:effectLst/>
                <a:latin typeface="Helvetica" pitchFamily="2" charset="0"/>
              </a:rPr>
              <a:t>penyerahan</a:t>
            </a:r>
            <a:r>
              <a:rPr lang="en-ID" sz="1000" b="1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-ID" sz="1000" b="1" dirty="0" err="1">
                <a:solidFill>
                  <a:srgbClr val="000000"/>
                </a:solidFill>
                <a:effectLst/>
                <a:latin typeface="Helvetica" pitchFamily="2" charset="0"/>
              </a:rPr>
              <a:t>hadiah</a:t>
            </a:r>
            <a:r>
              <a:rPr lang="en-ID" sz="1000" b="1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-ID" sz="1000" b="1" dirty="0" err="1">
                <a:solidFill>
                  <a:srgbClr val="000000"/>
                </a:solidFill>
                <a:effectLst/>
                <a:latin typeface="Helvetica" pitchFamily="2" charset="0"/>
              </a:rPr>
              <a:t>tanggal</a:t>
            </a:r>
            <a:r>
              <a:rPr lang="en-ID" sz="1000" b="1" dirty="0">
                <a:solidFill>
                  <a:srgbClr val="000000"/>
                </a:solidFill>
                <a:effectLst/>
                <a:latin typeface="Helvetica" pitchFamily="2" charset="0"/>
              </a:rPr>
              <a:t> 12 September 2024 </a:t>
            </a:r>
            <a:r>
              <a:rPr lang="en-ID" sz="1000" b="1" dirty="0" err="1">
                <a:solidFill>
                  <a:srgbClr val="000000"/>
                </a:solidFill>
                <a:effectLst/>
                <a:latin typeface="Helvetica" pitchFamily="2" charset="0"/>
              </a:rPr>
              <a:t>Pkl</a:t>
            </a:r>
            <a:r>
              <a:rPr lang="en-ID" sz="1000" b="1" dirty="0">
                <a:solidFill>
                  <a:srgbClr val="000000"/>
                </a:solidFill>
                <a:effectLst/>
                <a:latin typeface="Helvetica" pitchFamily="2" charset="0"/>
              </a:rPr>
              <a:t>. 14:00 - 16:30 WIB</a:t>
            </a:r>
          </a:p>
        </p:txBody>
      </p:sp>
    </p:spTree>
    <p:extLst>
      <p:ext uri="{BB962C8B-B14F-4D97-AF65-F5344CB8AC3E}">
        <p14:creationId xmlns:p14="http://schemas.microsoft.com/office/powerpoint/2010/main" val="28850247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A533B80-3399-831E-DAFE-9DEDD34526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28187"/>
            <a:ext cx="12192000" cy="110240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BFB2B56-3E0E-B4E8-F155-558A8F015DF0}"/>
              </a:ext>
            </a:extLst>
          </p:cNvPr>
          <p:cNvSpPr txBox="1">
            <a:spLocks/>
          </p:cNvSpPr>
          <p:nvPr/>
        </p:nvSpPr>
        <p:spPr>
          <a:xfrm>
            <a:off x="1220737" y="284214"/>
            <a:ext cx="10971263" cy="596907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BABAK PENYISIHAN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A13ABE-63C2-8CC9-6A6E-CDDD5821A8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D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02 April 2024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84A74F-14D6-76E1-2116-BF433B22D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D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Sosialisasi Gemastik XVII/2024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777938-B673-09B7-22FF-62B5D4FC6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ACE640-1961-46A0-843D-E4DC5C1B1533}" type="slidenum">
              <a:rPr kumimoji="0" lang="en-ID" sz="16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ID" sz="16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6C7178E-7C2A-49CA-4CC8-7268B3DA1311}"/>
              </a:ext>
            </a:extLst>
          </p:cNvPr>
          <p:cNvSpPr txBox="1"/>
          <p:nvPr/>
        </p:nvSpPr>
        <p:spPr>
          <a:xfrm>
            <a:off x="342900" y="1081893"/>
            <a:ext cx="11506199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1638" indent="-401638">
              <a:spcAft>
                <a:spcPts val="600"/>
              </a:spcAft>
              <a:buFont typeface="Wingdings" pitchFamily="2" charset="2"/>
              <a:buChar char="v"/>
            </a:pPr>
            <a:r>
              <a:rPr lang="en-ID" sz="2400" dirty="0">
                <a:solidFill>
                  <a:srgbClr val="000000"/>
                </a:solidFill>
                <a:effectLst/>
                <a:latin typeface="Helvetica" pitchFamily="2" charset="0"/>
              </a:rPr>
              <a:t>Babak </a:t>
            </a:r>
            <a:r>
              <a:rPr lang="en-ID" sz="2400" dirty="0" err="1">
                <a:solidFill>
                  <a:srgbClr val="000000"/>
                </a:solidFill>
                <a:effectLst/>
                <a:latin typeface="Helvetica" pitchFamily="2" charset="0"/>
              </a:rPr>
              <a:t>Penyisihan</a:t>
            </a:r>
            <a:r>
              <a:rPr lang="en-ID" sz="2400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-ID" sz="2400" dirty="0" err="1">
                <a:solidFill>
                  <a:srgbClr val="000000"/>
                </a:solidFill>
                <a:effectLst/>
                <a:latin typeface="Helvetica" pitchFamily="2" charset="0"/>
              </a:rPr>
              <a:t>untuk</a:t>
            </a:r>
            <a:r>
              <a:rPr lang="en-ID" sz="2400" dirty="0">
                <a:solidFill>
                  <a:srgbClr val="000000"/>
                </a:solidFill>
                <a:effectLst/>
                <a:latin typeface="Helvetica" pitchFamily="2" charset="0"/>
              </a:rPr>
              <a:t> Kota </a:t>
            </a:r>
            <a:r>
              <a:rPr lang="en-ID" sz="2400" dirty="0" err="1">
                <a:solidFill>
                  <a:srgbClr val="000000"/>
                </a:solidFill>
                <a:effectLst/>
                <a:latin typeface="Helvetica" pitchFamily="2" charset="0"/>
              </a:rPr>
              <a:t>Cerdas</a:t>
            </a:r>
            <a:r>
              <a:rPr lang="en-ID" sz="2400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-ID" sz="2400" dirty="0" err="1">
                <a:solidFill>
                  <a:srgbClr val="000000"/>
                </a:solidFill>
                <a:effectLst/>
                <a:latin typeface="Helvetica" pitchFamily="2" charset="0"/>
              </a:rPr>
              <a:t>dilaksanakan</a:t>
            </a:r>
            <a:r>
              <a:rPr lang="en-ID" sz="2400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-ID" sz="2400" dirty="0" err="1">
                <a:solidFill>
                  <a:srgbClr val="000000"/>
                </a:solidFill>
                <a:effectLst/>
                <a:latin typeface="Helvetica" pitchFamily="2" charset="0"/>
              </a:rPr>
              <a:t>secara</a:t>
            </a:r>
            <a:r>
              <a:rPr lang="en-ID" sz="2400" dirty="0">
                <a:solidFill>
                  <a:srgbClr val="000000"/>
                </a:solidFill>
                <a:effectLst/>
                <a:latin typeface="Helvetica" pitchFamily="2" charset="0"/>
              </a:rPr>
              <a:t> daring </a:t>
            </a:r>
            <a:r>
              <a:rPr lang="en-ID" sz="2400" dirty="0" err="1">
                <a:solidFill>
                  <a:srgbClr val="000000"/>
                </a:solidFill>
                <a:effectLst/>
                <a:latin typeface="Helvetica" pitchFamily="2" charset="0"/>
              </a:rPr>
              <a:t>dengan</a:t>
            </a:r>
            <a:r>
              <a:rPr lang="en-ID" sz="2400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-ID" sz="2400" dirty="0" err="1">
                <a:solidFill>
                  <a:srgbClr val="000000"/>
                </a:solidFill>
                <a:effectLst/>
                <a:latin typeface="Helvetica" pitchFamily="2" charset="0"/>
              </a:rPr>
              <a:t>berbasis</a:t>
            </a:r>
            <a:r>
              <a:rPr lang="en-ID" sz="2400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-ID" sz="2400" dirty="0" err="1">
                <a:solidFill>
                  <a:srgbClr val="000000"/>
                </a:solidFill>
                <a:effectLst/>
                <a:latin typeface="Helvetica" pitchFamily="2" charset="0"/>
              </a:rPr>
              <a:t>penilaian</a:t>
            </a:r>
            <a:r>
              <a:rPr lang="en-ID" sz="2400" dirty="0">
                <a:solidFill>
                  <a:srgbClr val="000000"/>
                </a:solidFill>
                <a:effectLst/>
                <a:latin typeface="Helvetica" pitchFamily="2" charset="0"/>
              </a:rPr>
              <a:t> proposal </a:t>
            </a:r>
            <a:r>
              <a:rPr lang="en-ID" sz="2400" dirty="0" err="1">
                <a:solidFill>
                  <a:srgbClr val="000000"/>
                </a:solidFill>
                <a:effectLst/>
                <a:latin typeface="Helvetica" pitchFamily="2" charset="0"/>
              </a:rPr>
              <a:t>dalam</a:t>
            </a:r>
            <a:r>
              <a:rPr lang="en-ID" sz="2400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-ID" sz="2400" dirty="0" err="1">
                <a:solidFill>
                  <a:srgbClr val="000000"/>
                </a:solidFill>
                <a:effectLst/>
                <a:latin typeface="Helvetica" pitchFamily="2" charset="0"/>
              </a:rPr>
              <a:t>bentuk</a:t>
            </a:r>
            <a:r>
              <a:rPr lang="en-ID" sz="2400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-ID" sz="2400" b="1" dirty="0" err="1">
                <a:solidFill>
                  <a:srgbClr val="000000"/>
                </a:solidFill>
                <a:effectLst/>
                <a:latin typeface="Helvetica" pitchFamily="2" charset="0"/>
              </a:rPr>
              <a:t>makalah</a:t>
            </a:r>
            <a:r>
              <a:rPr lang="en-ID" sz="2400" b="1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-ID" sz="2400" dirty="0">
                <a:solidFill>
                  <a:srgbClr val="000000"/>
                </a:solidFill>
                <a:effectLst/>
                <a:latin typeface="Helvetica" pitchFamily="2" charset="0"/>
              </a:rPr>
              <a:t>dan </a:t>
            </a:r>
            <a:r>
              <a:rPr lang="en-ID" sz="2400" b="1" dirty="0">
                <a:solidFill>
                  <a:srgbClr val="000000"/>
                </a:solidFill>
                <a:effectLst/>
                <a:latin typeface="Helvetica" pitchFamily="2" charset="0"/>
              </a:rPr>
              <a:t>video</a:t>
            </a:r>
            <a:r>
              <a:rPr lang="en-ID" sz="2400" dirty="0">
                <a:solidFill>
                  <a:srgbClr val="000000"/>
                </a:solidFill>
                <a:effectLst/>
                <a:latin typeface="Helvetica" pitchFamily="2" charset="0"/>
              </a:rPr>
              <a:t>. </a:t>
            </a:r>
          </a:p>
          <a:p>
            <a:pPr marL="401638" indent="-401638">
              <a:spcAft>
                <a:spcPts val="600"/>
              </a:spcAft>
              <a:buFont typeface="Wingdings" pitchFamily="2" charset="2"/>
              <a:buChar char="v"/>
            </a:pPr>
            <a:r>
              <a:rPr lang="en-ID" sz="2400" dirty="0">
                <a:solidFill>
                  <a:srgbClr val="000000"/>
                </a:solidFill>
                <a:effectLst/>
                <a:latin typeface="Helvetica" pitchFamily="2" charset="0"/>
              </a:rPr>
              <a:t>Tim yang </a:t>
            </a:r>
            <a:r>
              <a:rPr lang="en-ID" sz="2400" dirty="0" err="1">
                <a:solidFill>
                  <a:srgbClr val="000000"/>
                </a:solidFill>
                <a:effectLst/>
                <a:latin typeface="Helvetica" pitchFamily="2" charset="0"/>
              </a:rPr>
              <a:t>lolos</a:t>
            </a:r>
            <a:r>
              <a:rPr lang="en-ID" sz="2400" dirty="0">
                <a:solidFill>
                  <a:srgbClr val="000000"/>
                </a:solidFill>
                <a:effectLst/>
                <a:latin typeface="Helvetica" pitchFamily="2" charset="0"/>
              </a:rPr>
              <a:t> Babak </a:t>
            </a:r>
            <a:r>
              <a:rPr lang="en-ID" sz="2400" dirty="0" err="1">
                <a:solidFill>
                  <a:srgbClr val="000000"/>
                </a:solidFill>
                <a:effectLst/>
                <a:latin typeface="Helvetica" pitchFamily="2" charset="0"/>
              </a:rPr>
              <a:t>Penyisihan</a:t>
            </a:r>
            <a:r>
              <a:rPr lang="en-ID" sz="2400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-ID" sz="2400" dirty="0" err="1">
                <a:solidFill>
                  <a:srgbClr val="000000"/>
                </a:solidFill>
                <a:effectLst/>
                <a:latin typeface="Helvetica" pitchFamily="2" charset="0"/>
              </a:rPr>
              <a:t>untuk</a:t>
            </a:r>
            <a:r>
              <a:rPr lang="en-ID" sz="2400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-ID" sz="2400" dirty="0" err="1">
                <a:solidFill>
                  <a:srgbClr val="000000"/>
                </a:solidFill>
                <a:effectLst/>
                <a:latin typeface="Helvetica" pitchFamily="2" charset="0"/>
              </a:rPr>
              <a:t>maju</a:t>
            </a:r>
            <a:r>
              <a:rPr lang="en-ID" sz="2400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-ID" sz="2400" dirty="0" err="1">
                <a:solidFill>
                  <a:srgbClr val="000000"/>
                </a:solidFill>
                <a:effectLst/>
                <a:latin typeface="Helvetica" pitchFamily="2" charset="0"/>
              </a:rPr>
              <a:t>ke</a:t>
            </a:r>
            <a:r>
              <a:rPr lang="en-ID" sz="2400" dirty="0">
                <a:solidFill>
                  <a:srgbClr val="000000"/>
                </a:solidFill>
                <a:effectLst/>
                <a:latin typeface="Helvetica" pitchFamily="2" charset="0"/>
              </a:rPr>
              <a:t> Babak Final </a:t>
            </a:r>
            <a:r>
              <a:rPr lang="en-ID" sz="2400" dirty="0" err="1">
                <a:solidFill>
                  <a:srgbClr val="000000"/>
                </a:solidFill>
                <a:effectLst/>
                <a:latin typeface="Helvetica" pitchFamily="2" charset="0"/>
              </a:rPr>
              <a:t>akan</a:t>
            </a:r>
            <a:r>
              <a:rPr lang="en-ID" sz="2400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-ID" sz="2400" dirty="0" err="1">
                <a:solidFill>
                  <a:srgbClr val="000000"/>
                </a:solidFill>
                <a:effectLst/>
                <a:latin typeface="Helvetica" pitchFamily="2" charset="0"/>
              </a:rPr>
              <a:t>diumumkan</a:t>
            </a:r>
            <a:r>
              <a:rPr lang="en-ID" sz="2400" dirty="0">
                <a:solidFill>
                  <a:srgbClr val="000000"/>
                </a:solidFill>
                <a:latin typeface="Helvetica" pitchFamily="2" charset="0"/>
              </a:rPr>
              <a:t> </a:t>
            </a:r>
            <a:r>
              <a:rPr lang="en-ID" sz="2400" dirty="0">
                <a:solidFill>
                  <a:srgbClr val="000000"/>
                </a:solidFill>
                <a:effectLst/>
                <a:latin typeface="Helvetica" pitchFamily="2" charset="0"/>
              </a:rPr>
              <a:t>pada </a:t>
            </a:r>
            <a:r>
              <a:rPr lang="en-ID" sz="2400" dirty="0" err="1">
                <a:solidFill>
                  <a:srgbClr val="000000"/>
                </a:solidFill>
                <a:effectLst/>
                <a:latin typeface="Helvetica" pitchFamily="2" charset="0"/>
              </a:rPr>
              <a:t>tanggal</a:t>
            </a:r>
            <a:r>
              <a:rPr lang="en-ID" sz="2400" dirty="0">
                <a:solidFill>
                  <a:srgbClr val="000000"/>
                </a:solidFill>
                <a:effectLst/>
                <a:latin typeface="Helvetica" pitchFamily="2" charset="0"/>
              </a:rPr>
              <a:t> 26 </a:t>
            </a:r>
            <a:r>
              <a:rPr lang="en-ID" sz="2400" dirty="0" err="1">
                <a:solidFill>
                  <a:srgbClr val="000000"/>
                </a:solidFill>
                <a:effectLst/>
                <a:latin typeface="Helvetica" pitchFamily="2" charset="0"/>
              </a:rPr>
              <a:t>Juli</a:t>
            </a:r>
            <a:r>
              <a:rPr lang="en-ID" sz="2400" dirty="0">
                <a:solidFill>
                  <a:srgbClr val="000000"/>
                </a:solidFill>
                <a:effectLst/>
                <a:latin typeface="Helvetica" pitchFamily="2" charset="0"/>
              </a:rPr>
              <a:t> 2024.</a:t>
            </a:r>
          </a:p>
          <a:p>
            <a:pPr marL="401638" indent="-401638">
              <a:spcAft>
                <a:spcPts val="600"/>
              </a:spcAft>
              <a:buFont typeface="Wingdings" pitchFamily="2" charset="2"/>
              <a:buChar char="v"/>
            </a:pPr>
            <a:r>
              <a:rPr lang="en-ID" sz="2400" dirty="0" err="1">
                <a:solidFill>
                  <a:srgbClr val="000000"/>
                </a:solidFill>
                <a:effectLst/>
                <a:latin typeface="Helvetica" pitchFamily="2" charset="0"/>
              </a:rPr>
              <a:t>Berkas-berkas</a:t>
            </a:r>
            <a:r>
              <a:rPr lang="en-ID" sz="2400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-ID" sz="2400" dirty="0" err="1">
                <a:solidFill>
                  <a:srgbClr val="000000"/>
                </a:solidFill>
                <a:effectLst/>
                <a:latin typeface="Helvetica" pitchFamily="2" charset="0"/>
              </a:rPr>
              <a:t>babak</a:t>
            </a:r>
            <a:r>
              <a:rPr lang="en-ID" sz="2400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-ID" sz="2400" dirty="0" err="1">
                <a:solidFill>
                  <a:srgbClr val="000000"/>
                </a:solidFill>
                <a:effectLst/>
                <a:latin typeface="Helvetica" pitchFamily="2" charset="0"/>
              </a:rPr>
              <a:t>penyisihan</a:t>
            </a:r>
            <a:r>
              <a:rPr lang="en-ID" sz="2400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-ID" sz="2400" dirty="0" err="1">
                <a:solidFill>
                  <a:srgbClr val="000000"/>
                </a:solidFill>
                <a:effectLst/>
                <a:latin typeface="Helvetica" pitchFamily="2" charset="0"/>
              </a:rPr>
              <a:t>diunggah</a:t>
            </a:r>
            <a:r>
              <a:rPr lang="en-ID" sz="2400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-ID" sz="2400" b="1" dirty="0">
                <a:solidFill>
                  <a:srgbClr val="000000"/>
                </a:solidFill>
                <a:effectLst/>
                <a:latin typeface="Helvetica" pitchFamily="2" charset="0"/>
              </a:rPr>
              <a:t>paling </a:t>
            </a:r>
            <a:r>
              <a:rPr lang="en-ID" sz="2400" b="1" dirty="0" err="1">
                <a:solidFill>
                  <a:srgbClr val="000000"/>
                </a:solidFill>
                <a:effectLst/>
                <a:latin typeface="Helvetica" pitchFamily="2" charset="0"/>
              </a:rPr>
              <a:t>lambat</a:t>
            </a:r>
            <a:r>
              <a:rPr lang="en-ID" sz="2400" b="1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-ID" sz="2400" b="1" dirty="0" err="1">
                <a:solidFill>
                  <a:srgbClr val="000000"/>
                </a:solidFill>
                <a:effectLst/>
                <a:latin typeface="Helvetica" pitchFamily="2" charset="0"/>
              </a:rPr>
              <a:t>tanggal</a:t>
            </a:r>
            <a:r>
              <a:rPr lang="en-ID" sz="2400" b="1" dirty="0">
                <a:solidFill>
                  <a:srgbClr val="000000"/>
                </a:solidFill>
                <a:effectLst/>
                <a:latin typeface="Helvetica" pitchFamily="2" charset="0"/>
              </a:rPr>
              <a:t> 17 </a:t>
            </a:r>
            <a:r>
              <a:rPr lang="en-ID" sz="2400" b="1" dirty="0" err="1">
                <a:solidFill>
                  <a:srgbClr val="000000"/>
                </a:solidFill>
                <a:effectLst/>
                <a:latin typeface="Helvetica" pitchFamily="2" charset="0"/>
              </a:rPr>
              <a:t>Juni</a:t>
            </a:r>
            <a:r>
              <a:rPr lang="en-ID" sz="2400" b="1" dirty="0">
                <a:solidFill>
                  <a:srgbClr val="000000"/>
                </a:solidFill>
                <a:effectLst/>
                <a:latin typeface="Helvetica" pitchFamily="2" charset="0"/>
              </a:rPr>
              <a:t> 2024 </a:t>
            </a:r>
            <a:r>
              <a:rPr lang="en-ID" sz="2400" b="1" dirty="0" err="1">
                <a:solidFill>
                  <a:srgbClr val="000000"/>
                </a:solidFill>
                <a:effectLst/>
                <a:latin typeface="Helvetica" pitchFamily="2" charset="0"/>
              </a:rPr>
              <a:t>pukul</a:t>
            </a:r>
            <a:r>
              <a:rPr lang="en-ID" sz="2400" b="1" dirty="0">
                <a:solidFill>
                  <a:srgbClr val="000000"/>
                </a:solidFill>
                <a:effectLst/>
                <a:latin typeface="Helvetica" pitchFamily="2" charset="0"/>
              </a:rPr>
              <a:t> 23.59 WIB</a:t>
            </a:r>
            <a:r>
              <a:rPr lang="en-ID" sz="2400" dirty="0">
                <a:solidFill>
                  <a:srgbClr val="000000"/>
                </a:solidFill>
                <a:effectLst/>
                <a:latin typeface="Helvetica" pitchFamily="2" charset="0"/>
              </a:rPr>
              <a:t> pada </a:t>
            </a:r>
            <a:r>
              <a:rPr lang="en-ID" sz="2400" dirty="0" err="1">
                <a:solidFill>
                  <a:srgbClr val="000000"/>
                </a:solidFill>
                <a:effectLst/>
                <a:latin typeface="Helvetica" pitchFamily="2" charset="0"/>
              </a:rPr>
              <a:t>laman</a:t>
            </a:r>
            <a:r>
              <a:rPr lang="en-ID" sz="2400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-ID" sz="2400" dirty="0" err="1">
                <a:solidFill>
                  <a:srgbClr val="000000"/>
                </a:solidFill>
                <a:effectLst/>
                <a:latin typeface="Helvetica" pitchFamily="2" charset="0"/>
              </a:rPr>
              <a:t>kompetisi</a:t>
            </a:r>
            <a:r>
              <a:rPr lang="en-ID" sz="2400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-ID" sz="2400" dirty="0" err="1">
                <a:solidFill>
                  <a:srgbClr val="000000"/>
                </a:solidFill>
                <a:effectLst/>
                <a:latin typeface="Helvetica" pitchFamily="2" charset="0"/>
              </a:rPr>
              <a:t>Gemastik</a:t>
            </a:r>
            <a:r>
              <a:rPr lang="en-ID" sz="2400" dirty="0">
                <a:solidFill>
                  <a:srgbClr val="000000"/>
                </a:solidFill>
                <a:effectLst/>
                <a:latin typeface="Helvetica" pitchFamily="2" charset="0"/>
              </a:rPr>
              <a:t>, </a:t>
            </a:r>
            <a:r>
              <a:rPr lang="en-ID" sz="2400" dirty="0" err="1">
                <a:solidFill>
                  <a:srgbClr val="000000"/>
                </a:solidFill>
                <a:effectLst/>
                <a:latin typeface="Helvetica" pitchFamily="2" charset="0"/>
              </a:rPr>
              <a:t>yaitu</a:t>
            </a:r>
            <a:r>
              <a:rPr lang="en-ID" sz="2400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-ID" sz="2400" dirty="0" err="1">
                <a:solidFill>
                  <a:srgbClr val="000000"/>
                </a:solidFill>
                <a:effectLst/>
                <a:latin typeface="Helvetica" pitchFamily="2" charset="0"/>
              </a:rPr>
              <a:t>terdiri</a:t>
            </a:r>
            <a:r>
              <a:rPr lang="en-ID" sz="2400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-ID" sz="2400" dirty="0" err="1">
                <a:solidFill>
                  <a:srgbClr val="000000"/>
                </a:solidFill>
                <a:effectLst/>
                <a:latin typeface="Helvetica" pitchFamily="2" charset="0"/>
              </a:rPr>
              <a:t>dari</a:t>
            </a:r>
            <a:r>
              <a:rPr lang="en-ID" sz="2400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-ID" sz="2400" dirty="0" err="1">
                <a:solidFill>
                  <a:srgbClr val="000000"/>
                </a:solidFill>
                <a:effectLst/>
                <a:latin typeface="Helvetica" pitchFamily="2" charset="0"/>
              </a:rPr>
              <a:t>sbb</a:t>
            </a:r>
            <a:r>
              <a:rPr lang="en-ID" sz="2400" dirty="0">
                <a:solidFill>
                  <a:srgbClr val="000000"/>
                </a:solidFill>
                <a:effectLst/>
                <a:latin typeface="Helvetica" pitchFamily="2" charset="0"/>
              </a:rPr>
              <a:t>: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E95E183-71B0-461F-87BE-50F81F5D7550}"/>
              </a:ext>
            </a:extLst>
          </p:cNvPr>
          <p:cNvSpPr/>
          <p:nvPr/>
        </p:nvSpPr>
        <p:spPr>
          <a:xfrm>
            <a:off x="726440" y="3426734"/>
            <a:ext cx="1108709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355600"/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Surat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Pernyataan</a:t>
            </a:r>
            <a:endParaRPr lang="en-ID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0" indent="-355600"/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Surat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Pernyataan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berisikan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tentang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pernyataan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bahwa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karya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orisinal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tidak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plagiat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tidak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melanggar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hak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cipta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Bila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karya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dilombakan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adalah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pengembangan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karya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sebelumnya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pernah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memenangkan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kompetisi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tingkat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nasional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maka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Surat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Pernyataan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harus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memuat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penjelasan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perbedaan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antara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keduanya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yang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bila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dikuantifikasikan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lebih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50% (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sesuai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Bab III B.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Persyaratan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Umum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butir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no. 9). </a:t>
            </a:r>
          </a:p>
          <a:p>
            <a:pPr marL="355600" indent="-355600"/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Surat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ditandatangani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oleh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ketua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tim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atas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materai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dikumpulkan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format PDF,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ukuran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file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maksimal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MB.</a:t>
            </a:r>
          </a:p>
        </p:txBody>
      </p:sp>
    </p:spTree>
    <p:extLst>
      <p:ext uri="{BB962C8B-B14F-4D97-AF65-F5344CB8AC3E}">
        <p14:creationId xmlns:p14="http://schemas.microsoft.com/office/powerpoint/2010/main" val="32649616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A533B80-3399-831E-DAFE-9DEDD34526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28187"/>
            <a:ext cx="12192000" cy="110240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BFB2B56-3E0E-B4E8-F155-558A8F015DF0}"/>
              </a:ext>
            </a:extLst>
          </p:cNvPr>
          <p:cNvSpPr txBox="1">
            <a:spLocks/>
          </p:cNvSpPr>
          <p:nvPr/>
        </p:nvSpPr>
        <p:spPr>
          <a:xfrm>
            <a:off x="1220737" y="284214"/>
            <a:ext cx="10971263" cy="596907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A13ABE-63C2-8CC9-6A6E-CDDD5821A8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D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02 April 2024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84A74F-14D6-76E1-2116-BF433B22D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D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Sosialisasi Gemastik XVII/2024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777938-B673-09B7-22FF-62B5D4FC6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ACE640-1961-46A0-843D-E4DC5C1B1533}" type="slidenum">
              <a:rPr kumimoji="0" lang="en-ID" sz="16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ID" sz="16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6C7178E-7C2A-49CA-4CC8-7268B3DA1311}"/>
              </a:ext>
            </a:extLst>
          </p:cNvPr>
          <p:cNvSpPr txBox="1"/>
          <p:nvPr/>
        </p:nvSpPr>
        <p:spPr>
          <a:xfrm>
            <a:off x="203200" y="1507869"/>
            <a:ext cx="117856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fontAlgn="base"/>
            <a:r>
              <a:rPr lang="en-ID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Proposal</a:t>
            </a:r>
            <a:endParaRPr lang="en-ID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Proposal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harus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memperhatikan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ketentuan-ketentuan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berikut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538163" lvl="2" indent="-285750" algn="just">
              <a:buFont typeface="Arial" panose="020B0604020202020204" pitchFamily="34" charset="0"/>
              <a:buChar char="•"/>
            </a:pP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Proposal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menekankan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pada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permasalahan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ada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kota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kabupaten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 Indonesia.</a:t>
            </a:r>
          </a:p>
          <a:p>
            <a:pPr marL="538163" lvl="2" indent="-285750" algn="just">
              <a:buFont typeface="Arial" panose="020B0604020202020204" pitchFamily="34" charset="0"/>
              <a:buChar char="•"/>
            </a:pP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Proposal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ditulis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bahasa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Indonesia,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namun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dimungkinkan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pemakaian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beberapa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istilah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bahasa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asing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38163" lvl="2" indent="-285750" algn="just">
              <a:buFont typeface="Arial" panose="020B0604020202020204" pitchFamily="34" charset="0"/>
              <a:buChar char="•"/>
            </a:pP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Proposal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harus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memiliki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halaman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sampul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memuat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informasi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nama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tim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nama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nama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anggota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tim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termasuk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nama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universitas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alamat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email (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ketua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tim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538163" lvl="2" indent="-285750" algn="just">
              <a:buFont typeface="Arial" panose="020B0604020202020204" pitchFamily="34" charset="0"/>
              <a:buChar char="•"/>
            </a:pP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Proposal yang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diajukan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merupakan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ide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orisinal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tidak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menjiplak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proposal yang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sudah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ada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38163" lvl="2" indent="-285750" algn="just">
              <a:buFont typeface="Arial" panose="020B0604020202020204" pitchFamily="34" charset="0"/>
              <a:buChar char="•"/>
            </a:pP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Proposal yang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diajukan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dapat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direalisasikan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menjadi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bentuk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perangkat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keras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maupun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aplikasi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merupakan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solusi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inovatif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permasalahan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dipaparkan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745934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A533B80-3399-831E-DAFE-9DEDD34526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28187"/>
            <a:ext cx="12192000" cy="110240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BFB2B56-3E0E-B4E8-F155-558A8F015DF0}"/>
              </a:ext>
            </a:extLst>
          </p:cNvPr>
          <p:cNvSpPr txBox="1">
            <a:spLocks/>
          </p:cNvSpPr>
          <p:nvPr/>
        </p:nvSpPr>
        <p:spPr>
          <a:xfrm>
            <a:off x="1220737" y="284214"/>
            <a:ext cx="10971263" cy="596907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A13ABE-63C2-8CC9-6A6E-CDDD5821A8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D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02 April 2024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84A74F-14D6-76E1-2116-BF433B22D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D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Sosialisasi Gemastik XVII/2024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777938-B673-09B7-22FF-62B5D4FC6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ACE640-1961-46A0-843D-E4DC5C1B1533}" type="slidenum">
              <a:rPr kumimoji="0" lang="en-ID" sz="16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ID" sz="16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6C7178E-7C2A-49CA-4CC8-7268B3DA1311}"/>
              </a:ext>
            </a:extLst>
          </p:cNvPr>
          <p:cNvSpPr txBox="1"/>
          <p:nvPr/>
        </p:nvSpPr>
        <p:spPr>
          <a:xfrm>
            <a:off x="397510" y="1095363"/>
            <a:ext cx="11722100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Proposal </a:t>
            </a:r>
            <a:r>
              <a:rPr lang="en-ID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ditulis</a:t>
            </a:r>
            <a:r>
              <a:rPr lang="en-ID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maksimal</a:t>
            </a:r>
            <a:r>
              <a:rPr lang="en-ID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30 </a:t>
            </a:r>
            <a:r>
              <a:rPr lang="en-ID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halaman</a:t>
            </a:r>
            <a:r>
              <a:rPr lang="en-ID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ukuran</a:t>
            </a:r>
            <a:r>
              <a:rPr lang="en-ID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A4 dan </a:t>
            </a:r>
            <a:r>
              <a:rPr lang="en-ID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penulisan</a:t>
            </a:r>
            <a:r>
              <a:rPr lang="en-ID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menggunakan</a:t>
            </a:r>
            <a:r>
              <a:rPr lang="en-ID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huruf</a:t>
            </a:r>
            <a:r>
              <a:rPr lang="en-ID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Times New Roman. Proposal </a:t>
            </a:r>
            <a:r>
              <a:rPr lang="en-ID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harus</a:t>
            </a:r>
            <a:r>
              <a:rPr lang="en-ID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mengikuti</a:t>
            </a:r>
            <a:r>
              <a:rPr lang="en-ID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struktur</a:t>
            </a:r>
            <a:r>
              <a:rPr lang="en-ID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dokumen</a:t>
            </a:r>
            <a:r>
              <a:rPr lang="en-ID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sebagai</a:t>
            </a:r>
            <a:r>
              <a:rPr lang="en-ID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berikut</a:t>
            </a:r>
            <a:r>
              <a:rPr lang="en-ID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55600" lvl="0">
              <a:tabLst>
                <a:tab pos="538163" algn="l"/>
              </a:tabLst>
            </a:pPr>
            <a:r>
              <a:rPr lang="en-ID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Judul</a:t>
            </a:r>
            <a:r>
              <a:rPr lang="en-ID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/Nama </a:t>
            </a:r>
            <a:r>
              <a:rPr lang="en-ID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aplikasi</a:t>
            </a:r>
            <a:r>
              <a:rPr lang="en-ID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Kota </a:t>
            </a:r>
            <a:r>
              <a:rPr lang="en-ID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Cerdas</a:t>
            </a:r>
            <a:endParaRPr lang="en-ID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0" lvl="0">
              <a:tabLst>
                <a:tab pos="538163" algn="l"/>
              </a:tabLst>
            </a:pPr>
            <a:r>
              <a:rPr lang="en-ID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Latar</a:t>
            </a:r>
            <a:r>
              <a:rPr lang="en-ID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belakang</a:t>
            </a:r>
            <a:r>
              <a:rPr lang="en-ID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ID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permasalahan</a:t>
            </a:r>
            <a:r>
              <a:rPr lang="en-ID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355600" lvl="0">
              <a:tabLst>
                <a:tab pos="538163" algn="l"/>
              </a:tabLst>
            </a:pPr>
            <a:r>
              <a:rPr lang="en-ID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Tujuan</a:t>
            </a:r>
            <a:r>
              <a:rPr lang="en-ID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ID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manfaat</a:t>
            </a:r>
            <a:r>
              <a:rPr lang="en-ID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55600" lvl="0">
              <a:tabLst>
                <a:tab pos="538163" algn="l"/>
              </a:tabLst>
            </a:pPr>
            <a:r>
              <a:rPr lang="en-ID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Batasan </a:t>
            </a:r>
            <a:r>
              <a:rPr lang="en-ID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aplikasi</a:t>
            </a:r>
            <a:endParaRPr lang="en-ID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0" lvl="0">
              <a:tabLst>
                <a:tab pos="538163" algn="l"/>
              </a:tabLst>
            </a:pPr>
            <a:r>
              <a:rPr lang="en-ID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Implementasi</a:t>
            </a:r>
            <a:r>
              <a:rPr lang="en-ID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ID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Solusi</a:t>
            </a:r>
            <a:r>
              <a:rPr lang="en-ID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ID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inovasi</a:t>
            </a:r>
            <a:r>
              <a:rPr lang="en-ID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kreativitas</a:t>
            </a:r>
            <a:r>
              <a:rPr lang="en-ID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proses </a:t>
            </a:r>
            <a:r>
              <a:rPr lang="en-ID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bisnis</a:t>
            </a:r>
            <a:r>
              <a:rPr lang="en-ID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regulasi</a:t>
            </a:r>
            <a:r>
              <a:rPr lang="en-ID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)</a:t>
            </a:r>
          </a:p>
          <a:p>
            <a:pPr marL="355600" lvl="0">
              <a:tabLst>
                <a:tab pos="538163" algn="l"/>
              </a:tabLst>
            </a:pPr>
            <a:r>
              <a:rPr lang="en-ID" sz="2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Screenshot </a:t>
            </a:r>
            <a:r>
              <a:rPr lang="en-ID" sz="2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mockup</a:t>
            </a:r>
            <a:r>
              <a:rPr lang="en-ID" sz="2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aplikasi</a:t>
            </a:r>
            <a:endParaRPr lang="en-ID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0" lvl="0">
              <a:tabLst>
                <a:tab pos="538163" algn="l"/>
              </a:tabLst>
            </a:pPr>
            <a:r>
              <a:rPr lang="en-ID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Dokumentasi</a:t>
            </a:r>
            <a:r>
              <a:rPr lang="en-ID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penggunaan</a:t>
            </a:r>
            <a:endParaRPr lang="en-ID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0" lvl="0">
              <a:tabLst>
                <a:tab pos="538163" algn="l"/>
              </a:tabLst>
            </a:pPr>
            <a:r>
              <a:rPr lang="en-ID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Target </a:t>
            </a:r>
            <a:r>
              <a:rPr lang="en-ID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pengguna</a:t>
            </a:r>
            <a:r>
              <a:rPr lang="en-ID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aplikasi</a:t>
            </a:r>
            <a:endParaRPr lang="en-ID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0" lvl="0">
              <a:tabLst>
                <a:tab pos="538163" algn="l"/>
              </a:tabLst>
            </a:pPr>
            <a:endParaRPr lang="en-ID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ID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Proposal </a:t>
            </a:r>
            <a:r>
              <a:rPr lang="en-ID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disimpan</a:t>
            </a:r>
            <a:r>
              <a:rPr lang="en-ID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ID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format PDF </a:t>
            </a:r>
            <a:r>
              <a:rPr lang="en-ID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ID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penamaan</a:t>
            </a:r>
            <a:r>
              <a:rPr lang="en-ID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file </a:t>
            </a:r>
            <a:r>
              <a:rPr lang="en-ID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“GEMASTIK XVII Kota </a:t>
            </a:r>
            <a:r>
              <a:rPr lang="en-ID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Cerdas</a:t>
            </a:r>
            <a:r>
              <a:rPr lang="en-ID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&lt;ID-Tim&gt; - &lt;Nama Tim&gt; - &lt;</a:t>
            </a:r>
            <a:r>
              <a:rPr lang="en-ID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Judul</a:t>
            </a:r>
            <a:r>
              <a:rPr lang="en-ID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Karya</a:t>
            </a:r>
            <a:r>
              <a:rPr lang="en-ID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 - Proposal.pdf” dan </a:t>
            </a:r>
            <a:r>
              <a:rPr lang="en-ID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ID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ukuran</a:t>
            </a:r>
            <a:r>
              <a:rPr lang="en-ID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maksimal</a:t>
            </a:r>
            <a:r>
              <a:rPr lang="en-ID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file </a:t>
            </a:r>
            <a:r>
              <a:rPr lang="en-ID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 MB. </a:t>
            </a:r>
          </a:p>
        </p:txBody>
      </p:sp>
    </p:spTree>
    <p:extLst>
      <p:ext uri="{BB962C8B-B14F-4D97-AF65-F5344CB8AC3E}">
        <p14:creationId xmlns:p14="http://schemas.microsoft.com/office/powerpoint/2010/main" val="39809955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A533B80-3399-831E-DAFE-9DEDD34526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28187"/>
            <a:ext cx="12192000" cy="110240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BFB2B56-3E0E-B4E8-F155-558A8F015DF0}"/>
              </a:ext>
            </a:extLst>
          </p:cNvPr>
          <p:cNvSpPr txBox="1">
            <a:spLocks/>
          </p:cNvSpPr>
          <p:nvPr/>
        </p:nvSpPr>
        <p:spPr>
          <a:xfrm>
            <a:off x="1220737" y="284214"/>
            <a:ext cx="10971263" cy="596907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A13ABE-63C2-8CC9-6A6E-CDDD5821A8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D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02 April 2024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84A74F-14D6-76E1-2116-BF433B22D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D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Sosialisasi Gemastik XVII/2024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777938-B673-09B7-22FF-62B5D4FC6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ACE640-1961-46A0-843D-E4DC5C1B1533}" type="slidenum">
              <a:rPr kumimoji="0" lang="en-ID" sz="16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ID" sz="16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6C7178E-7C2A-49CA-4CC8-7268B3DA1311}"/>
              </a:ext>
            </a:extLst>
          </p:cNvPr>
          <p:cNvSpPr txBox="1"/>
          <p:nvPr/>
        </p:nvSpPr>
        <p:spPr>
          <a:xfrm>
            <a:off x="165100" y="979549"/>
            <a:ext cx="117856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/>
            <a:r>
              <a:rPr lang="en-ID" sz="2400" b="1" dirty="0"/>
              <a:t>Video</a:t>
            </a:r>
            <a:endParaRPr lang="en-ID" sz="2400" dirty="0"/>
          </a:p>
          <a:p>
            <a:r>
              <a:rPr lang="en-ID" sz="2400" dirty="0"/>
              <a:t>Video </a:t>
            </a:r>
            <a:r>
              <a:rPr lang="en-ID" sz="2400" dirty="0" err="1"/>
              <a:t>rancangan</a:t>
            </a:r>
            <a:r>
              <a:rPr lang="en-ID" sz="2400" dirty="0"/>
              <a:t> </a:t>
            </a:r>
            <a:r>
              <a:rPr lang="en-ID" sz="2400" dirty="0" err="1"/>
              <a:t>aplikasi</a:t>
            </a:r>
            <a:r>
              <a:rPr lang="en-ID" sz="2400" dirty="0"/>
              <a:t> </a:t>
            </a:r>
            <a:r>
              <a:rPr lang="en-ID" sz="2400" dirty="0" err="1"/>
              <a:t>berdurasi</a:t>
            </a:r>
            <a:r>
              <a:rPr lang="en-ID" sz="2400" dirty="0"/>
              <a:t> </a:t>
            </a:r>
            <a:r>
              <a:rPr lang="en-ID" sz="2400" dirty="0" err="1"/>
              <a:t>maksimal</a:t>
            </a:r>
            <a:r>
              <a:rPr lang="en-ID" sz="2400" dirty="0"/>
              <a:t> 5 </a:t>
            </a:r>
            <a:r>
              <a:rPr lang="en-ID" sz="2400" dirty="0" err="1"/>
              <a:t>menit</a:t>
            </a:r>
            <a:r>
              <a:rPr lang="en-ID" sz="2400" dirty="0"/>
              <a:t> </a:t>
            </a:r>
            <a:r>
              <a:rPr lang="en-ID" sz="2400" dirty="0" err="1"/>
              <a:t>diunggah</a:t>
            </a:r>
            <a:r>
              <a:rPr lang="en-ID" sz="2400" dirty="0"/>
              <a:t> </a:t>
            </a:r>
            <a:r>
              <a:rPr lang="en-ID" sz="2400" dirty="0" err="1"/>
              <a:t>ke</a:t>
            </a:r>
            <a:r>
              <a:rPr lang="en-ID" sz="2400" dirty="0"/>
              <a:t> YouTube </a:t>
            </a:r>
            <a:r>
              <a:rPr lang="en-ID" sz="2400" dirty="0" err="1"/>
              <a:t>dengan</a:t>
            </a:r>
            <a:r>
              <a:rPr lang="en-ID" sz="2400" dirty="0"/>
              <a:t> format </a:t>
            </a:r>
            <a:r>
              <a:rPr lang="en-ID" sz="2400" dirty="0" err="1"/>
              <a:t>penamaan</a:t>
            </a:r>
            <a:r>
              <a:rPr lang="en-ID" sz="2400" dirty="0"/>
              <a:t> GEMASTIK XVII Kota </a:t>
            </a:r>
            <a:r>
              <a:rPr lang="en-ID" sz="2400" dirty="0" err="1"/>
              <a:t>Cerdas</a:t>
            </a:r>
            <a:r>
              <a:rPr lang="en-ID" sz="2400" dirty="0"/>
              <a:t> - &lt;ID-Tim&gt; - &lt;Nama Tim&gt; - &lt;</a:t>
            </a:r>
            <a:r>
              <a:rPr lang="en-ID" sz="2400" dirty="0" err="1"/>
              <a:t>Judul</a:t>
            </a:r>
            <a:r>
              <a:rPr lang="en-ID" sz="2400" dirty="0"/>
              <a:t> </a:t>
            </a:r>
            <a:r>
              <a:rPr lang="en-ID" sz="2400" dirty="0" err="1"/>
              <a:t>Karya</a:t>
            </a:r>
            <a:r>
              <a:rPr lang="en-ID" sz="2400" dirty="0"/>
              <a:t>&gt;.</a:t>
            </a:r>
          </a:p>
          <a:p>
            <a:r>
              <a:rPr lang="en-ID" sz="2400" dirty="0"/>
              <a:t>Proposal dan </a:t>
            </a:r>
            <a:r>
              <a:rPr lang="en-ID" sz="2400" dirty="0" err="1"/>
              <a:t>tautan</a:t>
            </a:r>
            <a:r>
              <a:rPr lang="en-ID" sz="2400" dirty="0"/>
              <a:t> video YouTube </a:t>
            </a:r>
            <a:r>
              <a:rPr lang="en-ID" sz="2400" dirty="0" err="1"/>
              <a:t>tersebut</a:t>
            </a:r>
            <a:r>
              <a:rPr lang="en-ID" sz="2400" dirty="0"/>
              <a:t> </a:t>
            </a:r>
            <a:r>
              <a:rPr lang="en-ID" sz="2400" dirty="0" err="1"/>
              <a:t>diunggah</a:t>
            </a:r>
            <a:r>
              <a:rPr lang="en-ID" sz="2400" dirty="0"/>
              <a:t> </a:t>
            </a:r>
            <a:r>
              <a:rPr lang="en-ID" sz="2400" dirty="0" err="1"/>
              <a:t>melalui</a:t>
            </a:r>
            <a:r>
              <a:rPr lang="en-ID" sz="2400" dirty="0"/>
              <a:t> </a:t>
            </a:r>
            <a:r>
              <a:rPr lang="en-ID" sz="2400" i="1" dirty="0"/>
              <a:t>login </a:t>
            </a:r>
            <a:r>
              <a:rPr lang="en-ID" sz="2400" dirty="0" err="1"/>
              <a:t>tim</a:t>
            </a:r>
            <a:r>
              <a:rPr lang="en-ID" sz="2400" dirty="0"/>
              <a:t> </a:t>
            </a:r>
            <a:r>
              <a:rPr lang="en-ID" sz="2400" dirty="0" err="1"/>
              <a:t>peserta</a:t>
            </a:r>
            <a:r>
              <a:rPr lang="en-ID" sz="2400" dirty="0"/>
              <a:t> di </a:t>
            </a:r>
            <a:r>
              <a:rPr lang="en-ID" sz="2400" dirty="0" err="1"/>
              <a:t>laman</a:t>
            </a:r>
            <a:r>
              <a:rPr lang="en-ID" sz="2400" dirty="0"/>
              <a:t> </a:t>
            </a:r>
            <a:r>
              <a:rPr lang="en-ID" sz="2400" dirty="0" err="1"/>
              <a:t>kompetisi</a:t>
            </a:r>
            <a:r>
              <a:rPr lang="en-ID" sz="2400" dirty="0"/>
              <a:t> </a:t>
            </a:r>
            <a:r>
              <a:rPr lang="en-ID" sz="2400" dirty="0" err="1"/>
              <a:t>Gemastik</a:t>
            </a:r>
            <a:r>
              <a:rPr lang="en-ID" sz="2400" dirty="0"/>
              <a:t> paling </a:t>
            </a:r>
            <a:r>
              <a:rPr lang="en-ID" sz="2400" dirty="0" err="1"/>
              <a:t>lambat</a:t>
            </a:r>
            <a:r>
              <a:rPr lang="en-ID" sz="2400" dirty="0"/>
              <a:t> </a:t>
            </a:r>
            <a:r>
              <a:rPr lang="en-ID" sz="2400" dirty="0" err="1"/>
              <a:t>tanggal</a:t>
            </a:r>
            <a:r>
              <a:rPr lang="en-ID" sz="2400" dirty="0"/>
              <a:t> </a:t>
            </a:r>
            <a:r>
              <a:rPr lang="en-ID" sz="2400" b="1" dirty="0"/>
              <a:t>17 </a:t>
            </a:r>
            <a:r>
              <a:rPr lang="en-ID" sz="2400" b="1" dirty="0" err="1"/>
              <a:t>Juni</a:t>
            </a:r>
            <a:r>
              <a:rPr lang="en-ID" sz="2400" b="1" dirty="0"/>
              <a:t> 2024 </a:t>
            </a:r>
            <a:r>
              <a:rPr lang="en-ID" sz="2400" b="1" dirty="0" err="1"/>
              <a:t>pukul</a:t>
            </a:r>
            <a:r>
              <a:rPr lang="en-ID" sz="2400" b="1" dirty="0"/>
              <a:t> 23.59 WIB</a:t>
            </a:r>
            <a:r>
              <a:rPr lang="en-ID" sz="2400" dirty="0"/>
              <a:t>.</a:t>
            </a:r>
          </a:p>
          <a:p>
            <a:r>
              <a:rPr lang="en-ID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3574562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A533B80-3399-831E-DAFE-9DEDD34526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28187"/>
            <a:ext cx="12192000" cy="110240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BFB2B56-3E0E-B4E8-F155-558A8F015DF0}"/>
              </a:ext>
            </a:extLst>
          </p:cNvPr>
          <p:cNvSpPr txBox="1">
            <a:spLocks/>
          </p:cNvSpPr>
          <p:nvPr/>
        </p:nvSpPr>
        <p:spPr>
          <a:xfrm>
            <a:off x="1220737" y="284214"/>
            <a:ext cx="10971263" cy="596907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BABAK FINAL 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A13ABE-63C2-8CC9-6A6E-CDDD5821A8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D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02 April 2024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84A74F-14D6-76E1-2116-BF433B22D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D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Sosialisasi Gemastik XVII/2024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777938-B673-09B7-22FF-62B5D4FC6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ACE640-1961-46A0-843D-E4DC5C1B1533}" type="slidenum">
              <a:rPr kumimoji="0" lang="en-ID" sz="16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ID" sz="16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94E8826-142D-130C-A383-FD887E6AEF5C}"/>
              </a:ext>
            </a:extLst>
          </p:cNvPr>
          <p:cNvSpPr txBox="1"/>
          <p:nvPr/>
        </p:nvSpPr>
        <p:spPr>
          <a:xfrm>
            <a:off x="342900" y="1090322"/>
            <a:ext cx="11849100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ID" dirty="0" err="1">
                <a:solidFill>
                  <a:srgbClr val="000000"/>
                </a:solidFill>
                <a:effectLst/>
                <a:latin typeface="Helvetica" pitchFamily="2" charset="0"/>
              </a:rPr>
              <a:t>Pendaftaran</a:t>
            </a:r>
            <a:r>
              <a:rPr lang="en-ID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-ID" dirty="0" err="1">
                <a:solidFill>
                  <a:srgbClr val="000000"/>
                </a:solidFill>
                <a:effectLst/>
                <a:latin typeface="Helvetica" pitchFamily="2" charset="0"/>
              </a:rPr>
              <a:t>ulang</a:t>
            </a:r>
            <a:r>
              <a:rPr lang="en-ID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-ID" dirty="0" err="1">
                <a:solidFill>
                  <a:srgbClr val="000000"/>
                </a:solidFill>
                <a:effectLst/>
                <a:latin typeface="Helvetica" pitchFamily="2" charset="0"/>
              </a:rPr>
              <a:t>kepesertaan</a:t>
            </a:r>
            <a:r>
              <a:rPr lang="en-ID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-ID" dirty="0" err="1">
                <a:solidFill>
                  <a:srgbClr val="000000"/>
                </a:solidFill>
                <a:effectLst/>
                <a:latin typeface="Helvetica" pitchFamily="2" charset="0"/>
              </a:rPr>
              <a:t>babak</a:t>
            </a:r>
            <a:r>
              <a:rPr lang="en-ID" dirty="0">
                <a:solidFill>
                  <a:srgbClr val="000000"/>
                </a:solidFill>
                <a:effectLst/>
                <a:latin typeface="Helvetica" pitchFamily="2" charset="0"/>
              </a:rPr>
              <a:t> final dan </a:t>
            </a:r>
            <a:r>
              <a:rPr lang="en-ID" dirty="0" err="1">
                <a:solidFill>
                  <a:srgbClr val="000000"/>
                </a:solidFill>
                <a:effectLst/>
                <a:latin typeface="Helvetica" pitchFamily="2" charset="0"/>
              </a:rPr>
              <a:t>unggah</a:t>
            </a:r>
            <a:r>
              <a:rPr lang="en-ID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-ID" dirty="0" err="1">
                <a:solidFill>
                  <a:srgbClr val="000000"/>
                </a:solidFill>
                <a:effectLst/>
                <a:latin typeface="Helvetica" pitchFamily="2" charset="0"/>
              </a:rPr>
              <a:t>dokumen</a:t>
            </a:r>
            <a:r>
              <a:rPr lang="en-ID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-ID" dirty="0" err="1">
                <a:solidFill>
                  <a:srgbClr val="000000"/>
                </a:solidFill>
                <a:effectLst/>
                <a:latin typeface="Helvetica" pitchFamily="2" charset="0"/>
              </a:rPr>
              <a:t>babak</a:t>
            </a:r>
            <a:r>
              <a:rPr lang="en-ID" dirty="0">
                <a:solidFill>
                  <a:srgbClr val="000000"/>
                </a:solidFill>
                <a:effectLst/>
                <a:latin typeface="Helvetica" pitchFamily="2" charset="0"/>
              </a:rPr>
              <a:t> final </a:t>
            </a:r>
            <a:r>
              <a:rPr lang="en-ID" dirty="0" err="1">
                <a:solidFill>
                  <a:srgbClr val="000000"/>
                </a:solidFill>
                <a:effectLst/>
                <a:latin typeface="Helvetica" pitchFamily="2" charset="0"/>
              </a:rPr>
              <a:t>semua</a:t>
            </a:r>
            <a:r>
              <a:rPr lang="en-ID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-ID" dirty="0" err="1">
                <a:solidFill>
                  <a:srgbClr val="000000"/>
                </a:solidFill>
                <a:effectLst/>
                <a:latin typeface="Helvetica" pitchFamily="2" charset="0"/>
              </a:rPr>
              <a:t>tim</a:t>
            </a:r>
            <a:r>
              <a:rPr lang="en-ID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-ID" dirty="0" err="1">
                <a:solidFill>
                  <a:srgbClr val="000000"/>
                </a:solidFill>
                <a:effectLst/>
                <a:latin typeface="Helvetica" pitchFamily="2" charset="0"/>
              </a:rPr>
              <a:t>finalis</a:t>
            </a:r>
            <a:r>
              <a:rPr lang="en-ID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-ID" dirty="0" err="1">
                <a:solidFill>
                  <a:srgbClr val="000000"/>
                </a:solidFill>
                <a:effectLst/>
                <a:latin typeface="Helvetica" pitchFamily="2" charset="0"/>
              </a:rPr>
              <a:t>tanggal</a:t>
            </a:r>
            <a:r>
              <a:rPr lang="en-ID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-ID" b="1" dirty="0">
                <a:solidFill>
                  <a:srgbClr val="000000"/>
                </a:solidFill>
                <a:effectLst/>
                <a:latin typeface="Helvetica" pitchFamily="2" charset="0"/>
              </a:rPr>
              <a:t>18 </a:t>
            </a:r>
            <a:r>
              <a:rPr lang="en-ID" b="1" dirty="0" err="1">
                <a:solidFill>
                  <a:srgbClr val="000000"/>
                </a:solidFill>
                <a:effectLst/>
                <a:latin typeface="Helvetica" pitchFamily="2" charset="0"/>
              </a:rPr>
              <a:t>Agustus</a:t>
            </a:r>
            <a:r>
              <a:rPr lang="en-ID" b="1" dirty="0">
                <a:solidFill>
                  <a:srgbClr val="000000"/>
                </a:solidFill>
                <a:effectLst/>
                <a:latin typeface="Helvetica" pitchFamily="2" charset="0"/>
              </a:rPr>
              <a:t> s. d. 2 September 2024</a:t>
            </a:r>
            <a:r>
              <a:rPr lang="en-ID" dirty="0">
                <a:solidFill>
                  <a:srgbClr val="000000"/>
                </a:solidFill>
                <a:effectLst/>
                <a:latin typeface="Helvetica" pitchFamily="2" charset="0"/>
              </a:rPr>
              <a:t> pada </a:t>
            </a:r>
            <a:r>
              <a:rPr lang="en-ID" dirty="0" err="1">
                <a:solidFill>
                  <a:srgbClr val="000000"/>
                </a:solidFill>
                <a:effectLst/>
                <a:latin typeface="Helvetica" pitchFamily="2" charset="0"/>
              </a:rPr>
              <a:t>laman</a:t>
            </a:r>
            <a:r>
              <a:rPr lang="en-ID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-ID" dirty="0" err="1">
                <a:solidFill>
                  <a:srgbClr val="000000"/>
                </a:solidFill>
                <a:effectLst/>
                <a:latin typeface="Helvetica" pitchFamily="2" charset="0"/>
              </a:rPr>
              <a:t>kompetisi</a:t>
            </a:r>
            <a:r>
              <a:rPr lang="en-ID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-ID" dirty="0" err="1">
                <a:solidFill>
                  <a:srgbClr val="000000"/>
                </a:solidFill>
                <a:effectLst/>
                <a:latin typeface="Helvetica" pitchFamily="2" charset="0"/>
              </a:rPr>
              <a:t>Gemastik</a:t>
            </a:r>
            <a:r>
              <a:rPr lang="en-ID" dirty="0">
                <a:solidFill>
                  <a:srgbClr val="000000"/>
                </a:solidFill>
                <a:effectLst/>
                <a:latin typeface="Helvetica" pitchFamily="2" charset="0"/>
              </a:rPr>
              <a:t>, </a:t>
            </a:r>
            <a:r>
              <a:rPr lang="en-ID" b="1" dirty="0" err="1">
                <a:solidFill>
                  <a:srgbClr val="000000"/>
                </a:solidFill>
                <a:effectLst/>
                <a:latin typeface="Helvetica" pitchFamily="2" charset="0"/>
              </a:rPr>
              <a:t>berkas</a:t>
            </a:r>
            <a:r>
              <a:rPr lang="en-ID" b="1" dirty="0">
                <a:solidFill>
                  <a:srgbClr val="000000"/>
                </a:solidFill>
                <a:effectLst/>
                <a:latin typeface="Helvetica" pitchFamily="2" charset="0"/>
              </a:rPr>
              <a:t> pada </a:t>
            </a:r>
            <a:r>
              <a:rPr lang="en-ID" b="1" dirty="0" err="1">
                <a:solidFill>
                  <a:srgbClr val="000000"/>
                </a:solidFill>
                <a:effectLst/>
                <a:latin typeface="Helvetica" pitchFamily="2" charset="0"/>
              </a:rPr>
              <a:t>babak</a:t>
            </a:r>
            <a:r>
              <a:rPr lang="en-ID" b="1" dirty="0">
                <a:solidFill>
                  <a:srgbClr val="000000"/>
                </a:solidFill>
                <a:effectLst/>
                <a:latin typeface="Helvetica" pitchFamily="2" charset="0"/>
              </a:rPr>
              <a:t> final </a:t>
            </a:r>
            <a:r>
              <a:rPr lang="en-ID" b="1" dirty="0" err="1">
                <a:solidFill>
                  <a:srgbClr val="000000"/>
                </a:solidFill>
                <a:effectLst/>
                <a:latin typeface="Helvetica" pitchFamily="2" charset="0"/>
              </a:rPr>
              <a:t>terdiri</a:t>
            </a:r>
            <a:r>
              <a:rPr lang="en-ID" b="1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-ID" b="1" dirty="0" err="1">
                <a:solidFill>
                  <a:srgbClr val="000000"/>
                </a:solidFill>
                <a:effectLst/>
                <a:latin typeface="Helvetica" pitchFamily="2" charset="0"/>
              </a:rPr>
              <a:t>dari</a:t>
            </a:r>
            <a:r>
              <a:rPr lang="en-ID" dirty="0">
                <a:solidFill>
                  <a:srgbClr val="000000"/>
                </a:solidFill>
                <a:effectLst/>
                <a:latin typeface="Helvetica" pitchFamily="2" charset="0"/>
              </a:rPr>
              <a:t>:</a:t>
            </a:r>
          </a:p>
          <a:p>
            <a:pPr marL="314325" indent="-314325">
              <a:spcAft>
                <a:spcPts val="600"/>
              </a:spcAft>
              <a:buFont typeface="+mj-lt"/>
              <a:buAutoNum type="arabicPeriod"/>
            </a:pPr>
            <a:r>
              <a:rPr lang="en-ID" b="1" dirty="0">
                <a:solidFill>
                  <a:srgbClr val="000000"/>
                </a:solidFill>
                <a:effectLst/>
                <a:latin typeface="Helvetica" pitchFamily="2" charset="0"/>
              </a:rPr>
              <a:t>Video </a:t>
            </a:r>
            <a:r>
              <a:rPr lang="en-ID" b="1" dirty="0" err="1">
                <a:solidFill>
                  <a:srgbClr val="000000"/>
                </a:solidFill>
                <a:effectLst/>
                <a:latin typeface="Helvetica" pitchFamily="2" charset="0"/>
              </a:rPr>
              <a:t>Profil</a:t>
            </a:r>
            <a:r>
              <a:rPr lang="en-ID" b="1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-ID" b="1" dirty="0" err="1">
                <a:solidFill>
                  <a:srgbClr val="000000"/>
                </a:solidFill>
                <a:effectLst/>
                <a:latin typeface="Helvetica" pitchFamily="2" charset="0"/>
              </a:rPr>
              <a:t>Karya</a:t>
            </a:r>
            <a:r>
              <a:rPr lang="en-ID" dirty="0">
                <a:solidFill>
                  <a:srgbClr val="000000"/>
                </a:solidFill>
                <a:effectLst/>
                <a:latin typeface="Helvetica" pitchFamily="2" charset="0"/>
              </a:rPr>
              <a:t>, </a:t>
            </a:r>
            <a:r>
              <a:rPr lang="en-ID" dirty="0" err="1">
                <a:solidFill>
                  <a:srgbClr val="000000"/>
                </a:solidFill>
                <a:effectLst/>
                <a:latin typeface="Helvetica" pitchFamily="2" charset="0"/>
              </a:rPr>
              <a:t>mengacu</a:t>
            </a:r>
            <a:r>
              <a:rPr lang="en-ID" dirty="0">
                <a:solidFill>
                  <a:srgbClr val="000000"/>
                </a:solidFill>
                <a:effectLst/>
                <a:latin typeface="Helvetica" pitchFamily="2" charset="0"/>
              </a:rPr>
              <a:t> pada Bab III, </a:t>
            </a:r>
            <a:r>
              <a:rPr lang="en-ID" dirty="0" err="1">
                <a:solidFill>
                  <a:srgbClr val="000000"/>
                </a:solidFill>
                <a:effectLst/>
                <a:latin typeface="Helvetica" pitchFamily="2" charset="0"/>
              </a:rPr>
              <a:t>Persyaratan</a:t>
            </a:r>
            <a:r>
              <a:rPr lang="en-ID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-ID" dirty="0" err="1">
                <a:solidFill>
                  <a:srgbClr val="000000"/>
                </a:solidFill>
                <a:effectLst/>
                <a:latin typeface="Helvetica" pitchFamily="2" charset="0"/>
              </a:rPr>
              <a:t>Umum</a:t>
            </a:r>
            <a:r>
              <a:rPr lang="en-ID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-ID" dirty="0" err="1">
                <a:solidFill>
                  <a:srgbClr val="000000"/>
                </a:solidFill>
                <a:effectLst/>
                <a:latin typeface="Helvetica" pitchFamily="2" charset="0"/>
              </a:rPr>
              <a:t>nomor</a:t>
            </a:r>
            <a:r>
              <a:rPr lang="en-ID" dirty="0">
                <a:solidFill>
                  <a:srgbClr val="000000"/>
                </a:solidFill>
                <a:effectLst/>
                <a:latin typeface="Helvetica" pitchFamily="2" charset="0"/>
              </a:rPr>
              <a:t> 12</a:t>
            </a:r>
          </a:p>
          <a:p>
            <a:pPr marL="314325" indent="-314325">
              <a:spcAft>
                <a:spcPts val="600"/>
              </a:spcAft>
              <a:buFont typeface="+mj-lt"/>
              <a:buAutoNum type="arabicPeriod"/>
            </a:pPr>
            <a:r>
              <a:rPr lang="en-ID" b="1" dirty="0" err="1">
                <a:solidFill>
                  <a:srgbClr val="000000"/>
                </a:solidFill>
                <a:effectLst/>
                <a:latin typeface="Helvetica" pitchFamily="2" charset="0"/>
              </a:rPr>
              <a:t>Makalah</a:t>
            </a:r>
            <a:r>
              <a:rPr lang="en-ID" b="1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-ID" b="1" dirty="0" err="1">
                <a:solidFill>
                  <a:srgbClr val="000000"/>
                </a:solidFill>
                <a:effectLst/>
                <a:latin typeface="Helvetica" pitchFamily="2" charset="0"/>
              </a:rPr>
              <a:t>Gemastik</a:t>
            </a:r>
            <a:r>
              <a:rPr lang="en-ID" dirty="0">
                <a:solidFill>
                  <a:srgbClr val="000000"/>
                </a:solidFill>
                <a:effectLst/>
                <a:latin typeface="Helvetica" pitchFamily="2" charset="0"/>
              </a:rPr>
              <a:t>, </a:t>
            </a:r>
            <a:r>
              <a:rPr lang="en-ID" dirty="0" err="1">
                <a:solidFill>
                  <a:srgbClr val="000000"/>
                </a:solidFill>
                <a:effectLst/>
                <a:latin typeface="Helvetica" pitchFamily="2" charset="0"/>
              </a:rPr>
              <a:t>mengacu</a:t>
            </a:r>
            <a:r>
              <a:rPr lang="en-ID" dirty="0">
                <a:solidFill>
                  <a:srgbClr val="000000"/>
                </a:solidFill>
                <a:effectLst/>
                <a:latin typeface="Helvetica" pitchFamily="2" charset="0"/>
              </a:rPr>
              <a:t> pada Bab III, </a:t>
            </a:r>
            <a:r>
              <a:rPr lang="en-ID" dirty="0" err="1">
                <a:solidFill>
                  <a:srgbClr val="000000"/>
                </a:solidFill>
                <a:effectLst/>
                <a:latin typeface="Helvetica" pitchFamily="2" charset="0"/>
              </a:rPr>
              <a:t>Persyaratan</a:t>
            </a:r>
            <a:r>
              <a:rPr lang="en-ID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-ID" dirty="0" err="1">
                <a:solidFill>
                  <a:srgbClr val="000000"/>
                </a:solidFill>
                <a:effectLst/>
                <a:latin typeface="Helvetica" pitchFamily="2" charset="0"/>
              </a:rPr>
              <a:t>Umum</a:t>
            </a:r>
            <a:r>
              <a:rPr lang="en-ID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-ID" dirty="0" err="1">
                <a:solidFill>
                  <a:srgbClr val="000000"/>
                </a:solidFill>
                <a:effectLst/>
                <a:latin typeface="Helvetica" pitchFamily="2" charset="0"/>
              </a:rPr>
              <a:t>nomor</a:t>
            </a:r>
            <a:r>
              <a:rPr lang="en-ID" dirty="0">
                <a:solidFill>
                  <a:srgbClr val="000000"/>
                </a:solidFill>
                <a:effectLst/>
                <a:latin typeface="Helvetica" pitchFamily="2" charset="0"/>
              </a:rPr>
              <a:t> 10</a:t>
            </a:r>
          </a:p>
          <a:p>
            <a:pPr marL="314325" indent="-314325">
              <a:spcAft>
                <a:spcPts val="600"/>
              </a:spcAft>
              <a:buFont typeface="+mj-lt"/>
              <a:buAutoNum type="arabicPeriod"/>
            </a:pPr>
            <a:r>
              <a:rPr lang="en-ID" b="1" dirty="0">
                <a:solidFill>
                  <a:srgbClr val="000000"/>
                </a:solidFill>
                <a:effectLst/>
                <a:latin typeface="Helvetica" pitchFamily="2" charset="0"/>
              </a:rPr>
              <a:t>Hasil Uji </a:t>
            </a:r>
            <a:r>
              <a:rPr lang="en-ID" b="1" dirty="0" err="1">
                <a:solidFill>
                  <a:srgbClr val="000000"/>
                </a:solidFill>
                <a:effectLst/>
                <a:latin typeface="Helvetica" pitchFamily="2" charset="0"/>
              </a:rPr>
              <a:t>Similaritas</a:t>
            </a:r>
            <a:r>
              <a:rPr lang="en-ID" b="1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-ID" b="1" dirty="0" err="1">
                <a:solidFill>
                  <a:srgbClr val="000000"/>
                </a:solidFill>
                <a:effectLst/>
                <a:latin typeface="Helvetica" pitchFamily="2" charset="0"/>
              </a:rPr>
              <a:t>Makalah</a:t>
            </a:r>
            <a:r>
              <a:rPr lang="en-ID" dirty="0">
                <a:solidFill>
                  <a:srgbClr val="000000"/>
                </a:solidFill>
                <a:effectLst/>
                <a:latin typeface="Helvetica" pitchFamily="2" charset="0"/>
              </a:rPr>
              <a:t>, </a:t>
            </a:r>
            <a:r>
              <a:rPr lang="en-ID" dirty="0" err="1">
                <a:solidFill>
                  <a:srgbClr val="000000"/>
                </a:solidFill>
                <a:effectLst/>
                <a:latin typeface="Helvetica" pitchFamily="2" charset="0"/>
              </a:rPr>
              <a:t>mengacu</a:t>
            </a:r>
            <a:r>
              <a:rPr lang="en-ID" dirty="0">
                <a:solidFill>
                  <a:srgbClr val="000000"/>
                </a:solidFill>
                <a:effectLst/>
                <a:latin typeface="Helvetica" pitchFamily="2" charset="0"/>
              </a:rPr>
              <a:t> pada Bab III, </a:t>
            </a:r>
            <a:r>
              <a:rPr lang="en-ID" dirty="0" err="1">
                <a:solidFill>
                  <a:srgbClr val="000000"/>
                </a:solidFill>
                <a:effectLst/>
                <a:latin typeface="Helvetica" pitchFamily="2" charset="0"/>
              </a:rPr>
              <a:t>Persyaratan</a:t>
            </a:r>
            <a:r>
              <a:rPr lang="en-ID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-ID" dirty="0" err="1">
                <a:solidFill>
                  <a:srgbClr val="000000"/>
                </a:solidFill>
                <a:effectLst/>
                <a:latin typeface="Helvetica" pitchFamily="2" charset="0"/>
              </a:rPr>
              <a:t>Umum</a:t>
            </a:r>
            <a:r>
              <a:rPr lang="en-ID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-ID" dirty="0" err="1">
                <a:solidFill>
                  <a:srgbClr val="000000"/>
                </a:solidFill>
                <a:effectLst/>
                <a:latin typeface="Helvetica" pitchFamily="2" charset="0"/>
              </a:rPr>
              <a:t>nomor</a:t>
            </a:r>
            <a:r>
              <a:rPr lang="en-ID" dirty="0">
                <a:solidFill>
                  <a:srgbClr val="000000"/>
                </a:solidFill>
                <a:effectLst/>
                <a:latin typeface="Helvetica" pitchFamily="2" charset="0"/>
              </a:rPr>
              <a:t> 10</a:t>
            </a:r>
          </a:p>
          <a:p>
            <a:pPr marL="276225" indent="-276225">
              <a:spcAft>
                <a:spcPts val="600"/>
              </a:spcAft>
              <a:buFont typeface="+mj-lt"/>
              <a:buAutoNum type="arabicPeriod"/>
            </a:pPr>
            <a:r>
              <a:rPr lang="en-ID" b="1" dirty="0" err="1">
                <a:solidFill>
                  <a:srgbClr val="000000"/>
                </a:solidFill>
                <a:effectLst/>
                <a:latin typeface="Helvetica" pitchFamily="2" charset="0"/>
              </a:rPr>
              <a:t>Laporan</a:t>
            </a:r>
            <a:r>
              <a:rPr lang="en-ID" b="1" dirty="0">
                <a:solidFill>
                  <a:srgbClr val="000000"/>
                </a:solidFill>
                <a:effectLst/>
                <a:latin typeface="Helvetica" pitchFamily="2" charset="0"/>
              </a:rPr>
              <a:t> Akhir</a:t>
            </a:r>
            <a:r>
              <a:rPr lang="en-ID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</a:p>
          <a:p>
            <a:pPr marL="314325" lvl="1">
              <a:spcAft>
                <a:spcPts val="600"/>
              </a:spcAft>
            </a:pPr>
            <a:r>
              <a:rPr lang="en-ID" dirty="0" err="1">
                <a:solidFill>
                  <a:srgbClr val="000000"/>
                </a:solidFill>
                <a:effectLst/>
                <a:latin typeface="Helvetica" pitchFamily="2" charset="0"/>
              </a:rPr>
              <a:t>Laporan</a:t>
            </a:r>
            <a:r>
              <a:rPr lang="en-ID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-ID" dirty="0" err="1">
                <a:solidFill>
                  <a:srgbClr val="000000"/>
                </a:solidFill>
                <a:effectLst/>
                <a:latin typeface="Helvetica" pitchFamily="2" charset="0"/>
              </a:rPr>
              <a:t>akhir</a:t>
            </a:r>
            <a:r>
              <a:rPr lang="en-ID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-ID" dirty="0" err="1">
                <a:solidFill>
                  <a:srgbClr val="000000"/>
                </a:solidFill>
                <a:effectLst/>
                <a:latin typeface="Helvetica" pitchFamily="2" charset="0"/>
              </a:rPr>
              <a:t>merupakan</a:t>
            </a:r>
            <a:r>
              <a:rPr lang="en-ID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-ID" dirty="0" err="1">
                <a:solidFill>
                  <a:srgbClr val="000000"/>
                </a:solidFill>
                <a:effectLst/>
                <a:latin typeface="Helvetica" pitchFamily="2" charset="0"/>
              </a:rPr>
              <a:t>bagian</a:t>
            </a:r>
            <a:r>
              <a:rPr lang="en-ID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-ID" dirty="0" err="1">
                <a:solidFill>
                  <a:srgbClr val="000000"/>
                </a:solidFill>
                <a:effectLst/>
                <a:latin typeface="Helvetica" pitchFamily="2" charset="0"/>
              </a:rPr>
              <a:t>lanjutan</a:t>
            </a:r>
            <a:r>
              <a:rPr lang="en-ID" dirty="0">
                <a:solidFill>
                  <a:srgbClr val="000000"/>
                </a:solidFill>
                <a:effectLst/>
                <a:latin typeface="Helvetica" pitchFamily="2" charset="0"/>
              </a:rPr>
              <a:t> dan/</a:t>
            </a:r>
            <a:r>
              <a:rPr lang="en-ID" dirty="0" err="1">
                <a:solidFill>
                  <a:srgbClr val="000000"/>
                </a:solidFill>
                <a:effectLst/>
                <a:latin typeface="Helvetica" pitchFamily="2" charset="0"/>
              </a:rPr>
              <a:t>atau</a:t>
            </a:r>
            <a:r>
              <a:rPr lang="en-ID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-ID" dirty="0" err="1">
                <a:solidFill>
                  <a:srgbClr val="000000"/>
                </a:solidFill>
                <a:effectLst/>
                <a:latin typeface="Helvetica" pitchFamily="2" charset="0"/>
              </a:rPr>
              <a:t>perbaikan</a:t>
            </a:r>
            <a:r>
              <a:rPr lang="en-ID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-ID" dirty="0" err="1">
                <a:solidFill>
                  <a:srgbClr val="000000"/>
                </a:solidFill>
                <a:effectLst/>
                <a:latin typeface="Helvetica" pitchFamily="2" charset="0"/>
              </a:rPr>
              <a:t>dari</a:t>
            </a:r>
            <a:r>
              <a:rPr lang="en-ID" dirty="0">
                <a:solidFill>
                  <a:srgbClr val="000000"/>
                </a:solidFill>
                <a:effectLst/>
                <a:latin typeface="Helvetica" pitchFamily="2" charset="0"/>
              </a:rPr>
              <a:t> proposal. Bagian yang </a:t>
            </a:r>
            <a:r>
              <a:rPr lang="en-ID" dirty="0" err="1">
                <a:solidFill>
                  <a:srgbClr val="000000"/>
                </a:solidFill>
                <a:effectLst/>
                <a:latin typeface="Helvetica" pitchFamily="2" charset="0"/>
              </a:rPr>
              <a:t>sudah</a:t>
            </a:r>
            <a:r>
              <a:rPr lang="en-ID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-ID" dirty="0" err="1">
                <a:solidFill>
                  <a:srgbClr val="000000"/>
                </a:solidFill>
                <a:effectLst/>
                <a:latin typeface="Helvetica" pitchFamily="2" charset="0"/>
              </a:rPr>
              <a:t>ada</a:t>
            </a:r>
            <a:r>
              <a:rPr lang="en-ID" dirty="0">
                <a:solidFill>
                  <a:srgbClr val="000000"/>
                </a:solidFill>
                <a:effectLst/>
                <a:latin typeface="Helvetica" pitchFamily="2" charset="0"/>
              </a:rPr>
              <a:t> di proposal </a:t>
            </a:r>
            <a:r>
              <a:rPr lang="en-ID" dirty="0" err="1">
                <a:solidFill>
                  <a:srgbClr val="000000"/>
                </a:solidFill>
                <a:effectLst/>
                <a:latin typeface="Helvetica" pitchFamily="2" charset="0"/>
              </a:rPr>
              <a:t>dapat</a:t>
            </a:r>
            <a:r>
              <a:rPr lang="en-ID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-ID" dirty="0" err="1">
                <a:solidFill>
                  <a:srgbClr val="000000"/>
                </a:solidFill>
                <a:effectLst/>
                <a:latin typeface="Helvetica" pitchFamily="2" charset="0"/>
              </a:rPr>
              <a:t>ditulis</a:t>
            </a:r>
            <a:r>
              <a:rPr lang="en-ID" dirty="0">
                <a:solidFill>
                  <a:srgbClr val="000000"/>
                </a:solidFill>
                <a:effectLst/>
                <a:latin typeface="Helvetica" pitchFamily="2" charset="0"/>
              </a:rPr>
              <a:t> Kembali di </a:t>
            </a:r>
            <a:r>
              <a:rPr lang="en-ID" dirty="0" err="1">
                <a:solidFill>
                  <a:srgbClr val="000000"/>
                </a:solidFill>
                <a:effectLst/>
                <a:latin typeface="Helvetica" pitchFamily="2" charset="0"/>
              </a:rPr>
              <a:t>laporan</a:t>
            </a:r>
            <a:r>
              <a:rPr lang="en-ID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-ID" dirty="0" err="1">
                <a:solidFill>
                  <a:srgbClr val="000000"/>
                </a:solidFill>
                <a:effectLst/>
                <a:latin typeface="Helvetica" pitchFamily="2" charset="0"/>
              </a:rPr>
              <a:t>akhir</a:t>
            </a:r>
            <a:r>
              <a:rPr lang="en-ID" dirty="0">
                <a:solidFill>
                  <a:srgbClr val="000000"/>
                </a:solidFill>
                <a:effectLst/>
                <a:latin typeface="Helvetica" pitchFamily="2" charset="0"/>
              </a:rPr>
              <a:t> dan </a:t>
            </a:r>
            <a:r>
              <a:rPr lang="en-ID" dirty="0" err="1">
                <a:solidFill>
                  <a:srgbClr val="000000"/>
                </a:solidFill>
                <a:effectLst/>
                <a:latin typeface="Helvetica" pitchFamily="2" charset="0"/>
              </a:rPr>
              <a:t>harus</a:t>
            </a:r>
            <a:r>
              <a:rPr lang="en-ID" dirty="0">
                <a:solidFill>
                  <a:srgbClr val="000000"/>
                </a:solidFill>
                <a:effectLst/>
                <a:latin typeface="Helvetica" pitchFamily="2" charset="0"/>
              </a:rPr>
              <a:t> di-highlight </a:t>
            </a:r>
            <a:r>
              <a:rPr lang="en-ID" dirty="0" err="1">
                <a:solidFill>
                  <a:srgbClr val="000000"/>
                </a:solidFill>
                <a:effectLst/>
                <a:latin typeface="Helvetica" pitchFamily="2" charset="0"/>
              </a:rPr>
              <a:t>perubahan</a:t>
            </a:r>
            <a:r>
              <a:rPr lang="en-ID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-ID" dirty="0" err="1">
                <a:solidFill>
                  <a:srgbClr val="000000"/>
                </a:solidFill>
                <a:effectLst/>
                <a:latin typeface="Helvetica" pitchFamily="2" charset="0"/>
              </a:rPr>
              <a:t>atau</a:t>
            </a:r>
            <a:r>
              <a:rPr lang="en-ID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-ID" dirty="0" err="1">
                <a:solidFill>
                  <a:srgbClr val="000000"/>
                </a:solidFill>
                <a:effectLst/>
                <a:latin typeface="Helvetica" pitchFamily="2" charset="0"/>
              </a:rPr>
              <a:t>perbaikan</a:t>
            </a:r>
            <a:r>
              <a:rPr lang="en-ID" dirty="0">
                <a:solidFill>
                  <a:srgbClr val="000000"/>
                </a:solidFill>
                <a:effectLst/>
                <a:latin typeface="Helvetica" pitchFamily="2" charset="0"/>
              </a:rPr>
              <a:t> yang </a:t>
            </a:r>
            <a:r>
              <a:rPr lang="en-ID" dirty="0" err="1">
                <a:solidFill>
                  <a:srgbClr val="000000"/>
                </a:solidFill>
                <a:effectLst/>
                <a:latin typeface="Helvetica" pitchFamily="2" charset="0"/>
              </a:rPr>
              <a:t>terjadi</a:t>
            </a:r>
            <a:r>
              <a:rPr lang="en-ID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-ID" dirty="0" err="1">
                <a:solidFill>
                  <a:srgbClr val="000000"/>
                </a:solidFill>
                <a:effectLst/>
                <a:latin typeface="Helvetica" pitchFamily="2" charset="0"/>
              </a:rPr>
              <a:t>dari</a:t>
            </a:r>
            <a:r>
              <a:rPr lang="en-ID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-ID" dirty="0" err="1">
                <a:solidFill>
                  <a:srgbClr val="000000"/>
                </a:solidFill>
                <a:effectLst/>
                <a:latin typeface="Helvetica" pitchFamily="2" charset="0"/>
              </a:rPr>
              <a:t>bagian</a:t>
            </a:r>
            <a:r>
              <a:rPr lang="en-ID" dirty="0">
                <a:solidFill>
                  <a:srgbClr val="000000"/>
                </a:solidFill>
                <a:effectLst/>
                <a:latin typeface="Helvetica" pitchFamily="2" charset="0"/>
              </a:rPr>
              <a:t> proposal. </a:t>
            </a:r>
            <a:r>
              <a:rPr lang="en-ID" dirty="0" err="1">
                <a:solidFill>
                  <a:srgbClr val="000000"/>
                </a:solidFill>
                <a:effectLst/>
                <a:latin typeface="Helvetica" pitchFamily="2" charset="0"/>
              </a:rPr>
              <a:t>Laporan</a:t>
            </a:r>
            <a:r>
              <a:rPr lang="en-ID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-ID" dirty="0" err="1">
                <a:solidFill>
                  <a:srgbClr val="000000"/>
                </a:solidFill>
                <a:effectLst/>
                <a:latin typeface="Helvetica" pitchFamily="2" charset="0"/>
              </a:rPr>
              <a:t>akhir</a:t>
            </a:r>
            <a:r>
              <a:rPr lang="en-ID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-ID" dirty="0" err="1">
                <a:solidFill>
                  <a:srgbClr val="000000"/>
                </a:solidFill>
                <a:effectLst/>
                <a:latin typeface="Helvetica" pitchFamily="2" charset="0"/>
              </a:rPr>
              <a:t>dikumpulkan</a:t>
            </a:r>
            <a:r>
              <a:rPr lang="en-ID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-ID" dirty="0" err="1">
                <a:solidFill>
                  <a:srgbClr val="000000"/>
                </a:solidFill>
                <a:effectLst/>
                <a:latin typeface="Helvetica" pitchFamily="2" charset="0"/>
              </a:rPr>
              <a:t>dalam</a:t>
            </a:r>
            <a:r>
              <a:rPr lang="en-ID" dirty="0">
                <a:solidFill>
                  <a:srgbClr val="000000"/>
                </a:solidFill>
                <a:effectLst/>
                <a:latin typeface="Helvetica" pitchFamily="2" charset="0"/>
              </a:rPr>
              <a:t> format PDF.</a:t>
            </a:r>
          </a:p>
          <a:p>
            <a:pPr marL="314325" indent="-314325">
              <a:spcAft>
                <a:spcPts val="600"/>
              </a:spcAft>
              <a:buFont typeface="+mj-lt"/>
              <a:buAutoNum type="arabicPeriod"/>
            </a:pPr>
            <a:r>
              <a:rPr lang="en-ID" b="1" dirty="0">
                <a:solidFill>
                  <a:srgbClr val="000000"/>
                </a:solidFill>
                <a:effectLst/>
                <a:latin typeface="Helvetica" pitchFamily="2" charset="0"/>
              </a:rPr>
              <a:t>Hasil Uji </a:t>
            </a:r>
            <a:r>
              <a:rPr lang="en-ID" b="1" dirty="0" err="1">
                <a:solidFill>
                  <a:srgbClr val="000000"/>
                </a:solidFill>
                <a:effectLst/>
                <a:latin typeface="Helvetica" pitchFamily="2" charset="0"/>
              </a:rPr>
              <a:t>Similaritas</a:t>
            </a:r>
            <a:r>
              <a:rPr lang="en-ID" b="1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-ID" b="1" dirty="0" err="1">
                <a:solidFill>
                  <a:srgbClr val="000000"/>
                </a:solidFill>
                <a:effectLst/>
                <a:latin typeface="Helvetica" pitchFamily="2" charset="0"/>
              </a:rPr>
              <a:t>Laporan</a:t>
            </a:r>
            <a:r>
              <a:rPr lang="en-ID" b="1" dirty="0">
                <a:solidFill>
                  <a:srgbClr val="000000"/>
                </a:solidFill>
                <a:effectLst/>
                <a:latin typeface="Helvetica" pitchFamily="2" charset="0"/>
              </a:rPr>
              <a:t> Akhir</a:t>
            </a:r>
          </a:p>
          <a:p>
            <a:pPr marL="314325" lvl="1">
              <a:spcAft>
                <a:spcPts val="600"/>
              </a:spcAft>
            </a:pPr>
            <a:r>
              <a:rPr lang="en-ID" dirty="0">
                <a:solidFill>
                  <a:srgbClr val="000000"/>
                </a:solidFill>
                <a:effectLst/>
                <a:latin typeface="Helvetica" pitchFamily="2" charset="0"/>
              </a:rPr>
              <a:t>Hasil uji </a:t>
            </a:r>
            <a:r>
              <a:rPr lang="en-ID" dirty="0" err="1">
                <a:solidFill>
                  <a:srgbClr val="000000"/>
                </a:solidFill>
                <a:effectLst/>
                <a:latin typeface="Helvetica" pitchFamily="2" charset="0"/>
              </a:rPr>
              <a:t>periksa</a:t>
            </a:r>
            <a:r>
              <a:rPr lang="en-ID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-ID" dirty="0" err="1">
                <a:solidFill>
                  <a:srgbClr val="000000"/>
                </a:solidFill>
                <a:effectLst/>
                <a:latin typeface="Helvetica" pitchFamily="2" charset="0"/>
              </a:rPr>
              <a:t>similaritas</a:t>
            </a:r>
            <a:r>
              <a:rPr lang="en-ID" dirty="0">
                <a:solidFill>
                  <a:srgbClr val="000000"/>
                </a:solidFill>
                <a:effectLst/>
                <a:latin typeface="Helvetica" pitchFamily="2" charset="0"/>
              </a:rPr>
              <a:t> (</a:t>
            </a:r>
            <a:r>
              <a:rPr lang="en-ID" i="1" dirty="0">
                <a:solidFill>
                  <a:srgbClr val="000000"/>
                </a:solidFill>
                <a:effectLst/>
                <a:latin typeface="Helvetica" pitchFamily="2" charset="0"/>
              </a:rPr>
              <a:t>plagiarism</a:t>
            </a:r>
            <a:r>
              <a:rPr lang="en-ID" dirty="0">
                <a:solidFill>
                  <a:srgbClr val="000000"/>
                </a:solidFill>
                <a:effectLst/>
                <a:latin typeface="Helvetica" pitchFamily="2" charset="0"/>
              </a:rPr>
              <a:t>) </a:t>
            </a:r>
            <a:r>
              <a:rPr lang="en-ID" dirty="0" err="1">
                <a:solidFill>
                  <a:srgbClr val="000000"/>
                </a:solidFill>
                <a:effectLst/>
                <a:latin typeface="Helvetica" pitchFamily="2" charset="0"/>
              </a:rPr>
              <a:t>laporan</a:t>
            </a:r>
            <a:r>
              <a:rPr lang="en-ID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-ID" dirty="0" err="1">
                <a:solidFill>
                  <a:srgbClr val="000000"/>
                </a:solidFill>
                <a:effectLst/>
                <a:latin typeface="Helvetica" pitchFamily="2" charset="0"/>
              </a:rPr>
              <a:t>akhir</a:t>
            </a:r>
            <a:r>
              <a:rPr lang="en-ID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-ID" dirty="0" err="1">
                <a:solidFill>
                  <a:srgbClr val="000000"/>
                </a:solidFill>
                <a:effectLst/>
                <a:latin typeface="Helvetica" pitchFamily="2" charset="0"/>
              </a:rPr>
              <a:t>bisa</a:t>
            </a:r>
            <a:r>
              <a:rPr lang="en-ID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-ID" dirty="0" err="1">
                <a:solidFill>
                  <a:srgbClr val="000000"/>
                </a:solidFill>
                <a:effectLst/>
                <a:latin typeface="Helvetica" pitchFamily="2" charset="0"/>
              </a:rPr>
              <a:t>menggunakan</a:t>
            </a:r>
            <a:r>
              <a:rPr lang="en-ID" dirty="0">
                <a:solidFill>
                  <a:srgbClr val="000000"/>
                </a:solidFill>
                <a:effectLst/>
                <a:latin typeface="Helvetica" pitchFamily="2" charset="0"/>
              </a:rPr>
              <a:t> Turnitin, </a:t>
            </a:r>
            <a:r>
              <a:rPr lang="en-ID" dirty="0" err="1">
                <a:solidFill>
                  <a:srgbClr val="000000"/>
                </a:solidFill>
                <a:effectLst/>
                <a:latin typeface="Helvetica" pitchFamily="2" charset="0"/>
              </a:rPr>
              <a:t>iThenticate</a:t>
            </a:r>
            <a:r>
              <a:rPr lang="en-ID" dirty="0">
                <a:solidFill>
                  <a:srgbClr val="000000"/>
                </a:solidFill>
                <a:effectLst/>
                <a:latin typeface="Helvetica" pitchFamily="2" charset="0"/>
              </a:rPr>
              <a:t>, </a:t>
            </a:r>
            <a:r>
              <a:rPr lang="en-ID" dirty="0" err="1">
                <a:solidFill>
                  <a:srgbClr val="000000"/>
                </a:solidFill>
                <a:effectLst/>
                <a:latin typeface="Helvetica" pitchFamily="2" charset="0"/>
              </a:rPr>
              <a:t>atau</a:t>
            </a:r>
            <a:r>
              <a:rPr lang="en-ID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-ID" dirty="0" err="1">
                <a:solidFill>
                  <a:srgbClr val="000000"/>
                </a:solidFill>
                <a:effectLst/>
                <a:latin typeface="Helvetica" pitchFamily="2" charset="0"/>
              </a:rPr>
              <a:t>lainnya</a:t>
            </a:r>
            <a:r>
              <a:rPr lang="en-ID" dirty="0">
                <a:solidFill>
                  <a:srgbClr val="000000"/>
                </a:solidFill>
                <a:effectLst/>
                <a:latin typeface="Helvetica" pitchFamily="2" charset="0"/>
              </a:rPr>
              <a:t>, </a:t>
            </a:r>
            <a:r>
              <a:rPr lang="en-ID" dirty="0" err="1">
                <a:solidFill>
                  <a:srgbClr val="000000"/>
                </a:solidFill>
                <a:effectLst/>
                <a:latin typeface="Helvetica" pitchFamily="2" charset="0"/>
              </a:rPr>
              <a:t>maksimal</a:t>
            </a:r>
            <a:r>
              <a:rPr lang="en-ID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-ID" dirty="0" err="1">
                <a:solidFill>
                  <a:srgbClr val="000000"/>
                </a:solidFill>
                <a:effectLst/>
                <a:latin typeface="Helvetica" pitchFamily="2" charset="0"/>
              </a:rPr>
              <a:t>dengan</a:t>
            </a:r>
            <a:r>
              <a:rPr lang="en-ID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-ID" dirty="0" err="1">
                <a:solidFill>
                  <a:srgbClr val="000000"/>
                </a:solidFill>
                <a:effectLst/>
                <a:latin typeface="Helvetica" pitchFamily="2" charset="0"/>
              </a:rPr>
              <a:t>indeks</a:t>
            </a:r>
            <a:r>
              <a:rPr lang="en-ID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-ID" dirty="0" err="1">
                <a:solidFill>
                  <a:srgbClr val="000000"/>
                </a:solidFill>
                <a:effectLst/>
                <a:latin typeface="Helvetica" pitchFamily="2" charset="0"/>
              </a:rPr>
              <a:t>similaritas</a:t>
            </a:r>
            <a:r>
              <a:rPr lang="en-ID" dirty="0">
                <a:solidFill>
                  <a:srgbClr val="000000"/>
                </a:solidFill>
                <a:effectLst/>
                <a:latin typeface="Helvetica" pitchFamily="2" charset="0"/>
              </a:rPr>
              <a:t> 25%, </a:t>
            </a:r>
            <a:r>
              <a:rPr lang="en-ID" dirty="0" err="1">
                <a:solidFill>
                  <a:srgbClr val="000000"/>
                </a:solidFill>
                <a:effectLst/>
                <a:latin typeface="Helvetica" pitchFamily="2" charset="0"/>
              </a:rPr>
              <a:t>dikumpulkan</a:t>
            </a:r>
            <a:r>
              <a:rPr lang="en-ID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-ID" dirty="0" err="1">
                <a:solidFill>
                  <a:srgbClr val="000000"/>
                </a:solidFill>
                <a:effectLst/>
                <a:latin typeface="Helvetica" pitchFamily="2" charset="0"/>
              </a:rPr>
              <a:t>dengan</a:t>
            </a:r>
            <a:r>
              <a:rPr lang="en-ID" dirty="0">
                <a:solidFill>
                  <a:srgbClr val="000000"/>
                </a:solidFill>
                <a:effectLst/>
                <a:latin typeface="Helvetica" pitchFamily="2" charset="0"/>
              </a:rPr>
              <a:t> format PDF.</a:t>
            </a:r>
          </a:p>
          <a:p>
            <a:pPr marL="276225" indent="-276225">
              <a:spcAft>
                <a:spcPts val="600"/>
              </a:spcAft>
              <a:buFont typeface="+mj-lt"/>
              <a:buAutoNum type="arabicPeriod"/>
            </a:pPr>
            <a:r>
              <a:rPr lang="en-ID" b="1" dirty="0">
                <a:solidFill>
                  <a:srgbClr val="000000"/>
                </a:solidFill>
                <a:effectLst/>
                <a:latin typeface="Helvetica" pitchFamily="2" charset="0"/>
              </a:rPr>
              <a:t>Bukti </a:t>
            </a:r>
            <a:r>
              <a:rPr lang="en-ID" b="1" dirty="0" err="1">
                <a:solidFill>
                  <a:srgbClr val="000000"/>
                </a:solidFill>
                <a:effectLst/>
                <a:latin typeface="Helvetica" pitchFamily="2" charset="0"/>
              </a:rPr>
              <a:t>Pendaftaran</a:t>
            </a:r>
            <a:r>
              <a:rPr lang="en-ID" b="1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-ID" b="1" dirty="0" err="1">
                <a:solidFill>
                  <a:srgbClr val="000000"/>
                </a:solidFill>
                <a:effectLst/>
                <a:latin typeface="Helvetica" pitchFamily="2" charset="0"/>
              </a:rPr>
              <a:t>Hak</a:t>
            </a:r>
            <a:r>
              <a:rPr lang="en-ID" b="1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-ID" b="1" dirty="0" err="1">
                <a:solidFill>
                  <a:srgbClr val="000000"/>
                </a:solidFill>
                <a:effectLst/>
                <a:latin typeface="Helvetica" pitchFamily="2" charset="0"/>
              </a:rPr>
              <a:t>Cipta</a:t>
            </a:r>
            <a:r>
              <a:rPr lang="en-ID" b="1" dirty="0">
                <a:solidFill>
                  <a:srgbClr val="000000"/>
                </a:solidFill>
                <a:effectLst/>
                <a:latin typeface="Helvetica" pitchFamily="2" charset="0"/>
              </a:rPr>
              <a:t> (HKI) </a:t>
            </a:r>
            <a:r>
              <a:rPr lang="en-ID" b="1" dirty="0" err="1">
                <a:solidFill>
                  <a:srgbClr val="000000"/>
                </a:solidFill>
                <a:effectLst/>
                <a:latin typeface="Helvetica" pitchFamily="2" charset="0"/>
              </a:rPr>
              <a:t>Karya</a:t>
            </a:r>
            <a:endParaRPr lang="en-ID" b="1" dirty="0">
              <a:solidFill>
                <a:srgbClr val="000000"/>
              </a:solidFill>
              <a:effectLst/>
              <a:latin typeface="Helvetica" pitchFamily="2" charset="0"/>
            </a:endParaRPr>
          </a:p>
          <a:p>
            <a:pPr marL="276225" lvl="1">
              <a:spcAft>
                <a:spcPts val="600"/>
              </a:spcAft>
            </a:pPr>
            <a:r>
              <a:rPr lang="en-ID" dirty="0" err="1">
                <a:solidFill>
                  <a:srgbClr val="000000"/>
                </a:solidFill>
                <a:effectLst/>
                <a:latin typeface="Helvetica" pitchFamily="2" charset="0"/>
              </a:rPr>
              <a:t>Mengacu</a:t>
            </a:r>
            <a:r>
              <a:rPr lang="en-ID" dirty="0">
                <a:solidFill>
                  <a:srgbClr val="000000"/>
                </a:solidFill>
                <a:effectLst/>
                <a:latin typeface="Helvetica" pitchFamily="2" charset="0"/>
              </a:rPr>
              <a:t> pada Bab III, </a:t>
            </a:r>
            <a:r>
              <a:rPr lang="en-ID" dirty="0" err="1">
                <a:solidFill>
                  <a:srgbClr val="000000"/>
                </a:solidFill>
                <a:effectLst/>
                <a:latin typeface="Helvetica" pitchFamily="2" charset="0"/>
              </a:rPr>
              <a:t>Persyaratan</a:t>
            </a:r>
            <a:r>
              <a:rPr lang="en-ID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-ID" dirty="0" err="1">
                <a:solidFill>
                  <a:srgbClr val="000000"/>
                </a:solidFill>
                <a:effectLst/>
                <a:latin typeface="Helvetica" pitchFamily="2" charset="0"/>
              </a:rPr>
              <a:t>Umum</a:t>
            </a:r>
            <a:r>
              <a:rPr lang="en-ID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-ID" dirty="0" err="1">
                <a:solidFill>
                  <a:srgbClr val="000000"/>
                </a:solidFill>
                <a:effectLst/>
                <a:latin typeface="Helvetica" pitchFamily="2" charset="0"/>
              </a:rPr>
              <a:t>nomor</a:t>
            </a:r>
            <a:r>
              <a:rPr lang="en-ID" dirty="0">
                <a:solidFill>
                  <a:srgbClr val="000000"/>
                </a:solidFill>
                <a:effectLst/>
                <a:latin typeface="Helvetica" pitchFamily="2" charset="0"/>
              </a:rPr>
              <a:t> 11 </a:t>
            </a:r>
            <a:r>
              <a:rPr lang="en-ID" dirty="0" err="1">
                <a:solidFill>
                  <a:srgbClr val="000000"/>
                </a:solidFill>
                <a:effectLst/>
                <a:latin typeface="Helvetica" pitchFamily="2" charset="0"/>
              </a:rPr>
              <a:t>bukti</a:t>
            </a:r>
            <a:r>
              <a:rPr lang="en-ID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-ID" dirty="0" err="1">
                <a:solidFill>
                  <a:srgbClr val="000000"/>
                </a:solidFill>
                <a:effectLst/>
                <a:latin typeface="Helvetica" pitchFamily="2" charset="0"/>
              </a:rPr>
              <a:t>pendaftaran</a:t>
            </a:r>
            <a:r>
              <a:rPr lang="en-ID" dirty="0">
                <a:solidFill>
                  <a:srgbClr val="000000"/>
                </a:solidFill>
                <a:effectLst/>
                <a:latin typeface="Helvetica" pitchFamily="2" charset="0"/>
              </a:rPr>
              <a:t> HKI </a:t>
            </a:r>
            <a:r>
              <a:rPr lang="en-ID" dirty="0" err="1">
                <a:solidFill>
                  <a:srgbClr val="000000"/>
                </a:solidFill>
                <a:effectLst/>
                <a:latin typeface="Helvetica" pitchFamily="2" charset="0"/>
              </a:rPr>
              <a:t>ini</a:t>
            </a:r>
            <a:r>
              <a:rPr lang="en-ID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-ID" dirty="0" err="1">
                <a:solidFill>
                  <a:srgbClr val="000000"/>
                </a:solidFill>
                <a:effectLst/>
                <a:latin typeface="Helvetica" pitchFamily="2" charset="0"/>
              </a:rPr>
              <a:t>bisa</a:t>
            </a:r>
            <a:r>
              <a:rPr lang="en-ID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-ID" dirty="0" err="1">
                <a:solidFill>
                  <a:srgbClr val="000000"/>
                </a:solidFill>
                <a:effectLst/>
                <a:latin typeface="Helvetica" pitchFamily="2" charset="0"/>
              </a:rPr>
              <a:t>berupa</a:t>
            </a:r>
            <a:r>
              <a:rPr lang="en-ID" dirty="0">
                <a:solidFill>
                  <a:srgbClr val="000000"/>
                </a:solidFill>
                <a:effectLst/>
                <a:latin typeface="Helvetica" pitchFamily="2" charset="0"/>
              </a:rPr>
              <a:t> screenshot </a:t>
            </a:r>
            <a:r>
              <a:rPr lang="en-ID" dirty="0" err="1">
                <a:solidFill>
                  <a:srgbClr val="000000"/>
                </a:solidFill>
                <a:effectLst/>
                <a:latin typeface="Helvetica" pitchFamily="2" charset="0"/>
              </a:rPr>
              <a:t>pendaftaran</a:t>
            </a:r>
            <a:r>
              <a:rPr lang="en-ID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-ID" dirty="0" err="1">
                <a:solidFill>
                  <a:srgbClr val="000000"/>
                </a:solidFill>
                <a:effectLst/>
                <a:latin typeface="Helvetica" pitchFamily="2" charset="0"/>
              </a:rPr>
              <a:t>karya</a:t>
            </a:r>
            <a:r>
              <a:rPr lang="en-ID" dirty="0">
                <a:solidFill>
                  <a:srgbClr val="000000"/>
                </a:solidFill>
                <a:effectLst/>
                <a:latin typeface="Helvetica" pitchFamily="2" charset="0"/>
              </a:rPr>
              <a:t> pada web DJKI (</a:t>
            </a:r>
            <a:r>
              <a:rPr lang="en-ID" dirty="0" err="1">
                <a:solidFill>
                  <a:srgbClr val="000000"/>
                </a:solidFill>
                <a:effectLst/>
                <a:latin typeface="Helvetica" pitchFamily="2" charset="0"/>
              </a:rPr>
              <a:t>Direktorat</a:t>
            </a:r>
            <a:r>
              <a:rPr lang="en-ID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-ID" dirty="0" err="1">
                <a:solidFill>
                  <a:srgbClr val="000000"/>
                </a:solidFill>
                <a:effectLst/>
                <a:latin typeface="Helvetica" pitchFamily="2" charset="0"/>
              </a:rPr>
              <a:t>Jenderal</a:t>
            </a:r>
            <a:r>
              <a:rPr lang="en-ID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-ID" dirty="0" err="1">
                <a:solidFill>
                  <a:srgbClr val="000000"/>
                </a:solidFill>
                <a:effectLst/>
                <a:latin typeface="Helvetica" pitchFamily="2" charset="0"/>
              </a:rPr>
              <a:t>Kekayaan</a:t>
            </a:r>
            <a:r>
              <a:rPr lang="en-ID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-ID" dirty="0" err="1">
                <a:solidFill>
                  <a:srgbClr val="000000"/>
                </a:solidFill>
                <a:effectLst/>
                <a:latin typeface="Helvetica" pitchFamily="2" charset="0"/>
              </a:rPr>
              <a:t>Intelektual</a:t>
            </a:r>
            <a:r>
              <a:rPr lang="en-ID" dirty="0">
                <a:solidFill>
                  <a:srgbClr val="000000"/>
                </a:solidFill>
                <a:effectLst/>
                <a:latin typeface="Helvetica" pitchFamily="2" charset="0"/>
              </a:rPr>
              <a:t>), </a:t>
            </a:r>
            <a:r>
              <a:rPr lang="en-ID" dirty="0" err="1">
                <a:solidFill>
                  <a:srgbClr val="000000"/>
                </a:solidFill>
                <a:effectLst/>
                <a:latin typeface="Helvetica" pitchFamily="2" charset="0"/>
              </a:rPr>
              <a:t>poin</a:t>
            </a:r>
            <a:r>
              <a:rPr lang="en-ID" dirty="0">
                <a:solidFill>
                  <a:srgbClr val="000000"/>
                </a:solidFill>
                <a:effectLst/>
                <a:latin typeface="Helvetica" pitchFamily="2" charset="0"/>
              </a:rPr>
              <a:t> plus </a:t>
            </a:r>
            <a:r>
              <a:rPr lang="en-ID" dirty="0" err="1">
                <a:solidFill>
                  <a:srgbClr val="000000"/>
                </a:solidFill>
                <a:effectLst/>
                <a:latin typeface="Helvetica" pitchFamily="2" charset="0"/>
              </a:rPr>
              <a:t>jika</a:t>
            </a:r>
            <a:r>
              <a:rPr lang="en-ID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-ID" dirty="0" err="1">
                <a:solidFill>
                  <a:srgbClr val="000000"/>
                </a:solidFill>
                <a:effectLst/>
                <a:latin typeface="Helvetica" pitchFamily="2" charset="0"/>
              </a:rPr>
              <a:t>berhasil</a:t>
            </a:r>
            <a:r>
              <a:rPr lang="en-ID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-ID" dirty="0" err="1">
                <a:solidFill>
                  <a:srgbClr val="000000"/>
                </a:solidFill>
                <a:effectLst/>
                <a:latin typeface="Helvetica" pitchFamily="2" charset="0"/>
              </a:rPr>
              <a:t>mengumpulkan</a:t>
            </a:r>
            <a:r>
              <a:rPr lang="en-ID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-ID" dirty="0" err="1">
                <a:solidFill>
                  <a:srgbClr val="000000"/>
                </a:solidFill>
                <a:effectLst/>
                <a:latin typeface="Helvetica" pitchFamily="2" charset="0"/>
              </a:rPr>
              <a:t>bukti</a:t>
            </a:r>
            <a:r>
              <a:rPr lang="en-ID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-ID" dirty="0" err="1">
                <a:solidFill>
                  <a:srgbClr val="000000"/>
                </a:solidFill>
                <a:effectLst/>
                <a:latin typeface="Helvetica" pitchFamily="2" charset="0"/>
              </a:rPr>
              <a:t>pendaftaran</a:t>
            </a:r>
            <a:r>
              <a:rPr lang="en-ID" dirty="0">
                <a:solidFill>
                  <a:srgbClr val="000000"/>
                </a:solidFill>
                <a:effectLst/>
                <a:latin typeface="Helvetica" pitchFamily="2" charset="0"/>
              </a:rPr>
              <a:t> HKI </a:t>
            </a:r>
            <a:r>
              <a:rPr lang="en-ID" dirty="0" err="1">
                <a:solidFill>
                  <a:srgbClr val="000000"/>
                </a:solidFill>
                <a:effectLst/>
                <a:latin typeface="Helvetica" pitchFamily="2" charset="0"/>
              </a:rPr>
              <a:t>berupa</a:t>
            </a:r>
            <a:r>
              <a:rPr lang="en-ID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-ID" dirty="0" err="1">
                <a:solidFill>
                  <a:srgbClr val="000000"/>
                </a:solidFill>
                <a:effectLst/>
                <a:latin typeface="Helvetica" pitchFamily="2" charset="0"/>
              </a:rPr>
              <a:t>sertifikat</a:t>
            </a:r>
            <a:r>
              <a:rPr lang="en-ID" dirty="0">
                <a:solidFill>
                  <a:srgbClr val="000000"/>
                </a:solidFill>
                <a:effectLst/>
                <a:latin typeface="Helvetica" pitchFamily="2" charset="0"/>
              </a:rPr>
              <a:t> HKI, </a:t>
            </a:r>
            <a:r>
              <a:rPr lang="en-ID" dirty="0" err="1">
                <a:solidFill>
                  <a:srgbClr val="000000"/>
                </a:solidFill>
                <a:effectLst/>
                <a:latin typeface="Helvetica" pitchFamily="2" charset="0"/>
              </a:rPr>
              <a:t>dikumpulkan</a:t>
            </a:r>
            <a:r>
              <a:rPr lang="en-ID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-ID" dirty="0" err="1">
                <a:solidFill>
                  <a:srgbClr val="000000"/>
                </a:solidFill>
                <a:effectLst/>
                <a:latin typeface="Helvetica" pitchFamily="2" charset="0"/>
              </a:rPr>
              <a:t>dengan</a:t>
            </a:r>
            <a:r>
              <a:rPr lang="en-ID" dirty="0">
                <a:solidFill>
                  <a:srgbClr val="000000"/>
                </a:solidFill>
                <a:effectLst/>
                <a:latin typeface="Helvetica" pitchFamily="2" charset="0"/>
              </a:rPr>
              <a:t> format PDF.</a:t>
            </a:r>
          </a:p>
          <a:p>
            <a:pPr>
              <a:spcAft>
                <a:spcPts val="600"/>
              </a:spcAft>
            </a:pPr>
            <a:endParaRPr lang="en-ID" dirty="0">
              <a:solidFill>
                <a:srgbClr val="000000"/>
              </a:solidFill>
              <a:effectLst/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1378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1110</TotalTime>
  <Words>1481</Words>
  <Application>Microsoft Office PowerPoint</Application>
  <PresentationFormat>Widescreen</PresentationFormat>
  <Paragraphs>102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Calibri Light</vt:lpstr>
      <vt:lpstr>Helvetica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Topanal GR</dc:creator>
  <cp:lastModifiedBy>ASUS</cp:lastModifiedBy>
  <cp:revision>16</cp:revision>
  <dcterms:created xsi:type="dcterms:W3CDTF">2024-03-13T13:57:26Z</dcterms:created>
  <dcterms:modified xsi:type="dcterms:W3CDTF">2024-04-02T03:23:32Z</dcterms:modified>
</cp:coreProperties>
</file>